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FCB4-3342-4AE9-B8FB-7E253DADC72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8DAF-E78C-4A0F-8D99-40A88E84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0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FCB4-3342-4AE9-B8FB-7E253DADC72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8DAF-E78C-4A0F-8D99-40A88E84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7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FCB4-3342-4AE9-B8FB-7E253DADC72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8DAF-E78C-4A0F-8D99-40A88E84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5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FCB4-3342-4AE9-B8FB-7E253DADC72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8DAF-E78C-4A0F-8D99-40A88E84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56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FCB4-3342-4AE9-B8FB-7E253DADC72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8DAF-E78C-4A0F-8D99-40A88E84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8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FCB4-3342-4AE9-B8FB-7E253DADC72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8DAF-E78C-4A0F-8D99-40A88E84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04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FCB4-3342-4AE9-B8FB-7E253DADC72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8DAF-E78C-4A0F-8D99-40A88E84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FCB4-3342-4AE9-B8FB-7E253DADC72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8DAF-E78C-4A0F-8D99-40A88E84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53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FCB4-3342-4AE9-B8FB-7E253DADC72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8DAF-E78C-4A0F-8D99-40A88E84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1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FCB4-3342-4AE9-B8FB-7E253DADC72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8DAF-E78C-4A0F-8D99-40A88E84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08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FCB4-3342-4AE9-B8FB-7E253DADC72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08DAF-E78C-4A0F-8D99-40A88E84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EFCB4-3342-4AE9-B8FB-7E253DADC722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08DAF-E78C-4A0F-8D99-40A88E84D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5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quence" TargetMode="External"/><Relationship Id="rId2" Type="http://schemas.openxmlformats.org/officeDocument/2006/relationships/hyperlink" Target="http://en.wikipedia.org/wiki/Mathemat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Numbe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051175"/>
          </a:xfrm>
        </p:spPr>
        <p:txBody>
          <a:bodyPr>
            <a:noAutofit/>
          </a:bodyPr>
          <a:lstStyle/>
          <a:p>
            <a:r>
              <a:rPr lang="en-US" sz="9900" b="1" dirty="0" smtClean="0"/>
              <a:t>Arithmetic progression</a:t>
            </a:r>
            <a:endParaRPr lang="en-US" sz="9900" dirty="0"/>
          </a:p>
        </p:txBody>
      </p:sp>
    </p:spTree>
    <p:extLst>
      <p:ext uri="{BB962C8B-B14F-4D97-AF65-F5344CB8AC3E}">
        <p14:creationId xmlns:p14="http://schemas.microsoft.com/office/powerpoint/2010/main" val="269028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>
                <a:hlinkClick r:id="rId2" tooltip="Mathematics"/>
              </a:rPr>
              <a:t>mathematics</a:t>
            </a:r>
            <a:r>
              <a:rPr lang="en-US" dirty="0" smtClean="0"/>
              <a:t>, an </a:t>
            </a:r>
            <a:r>
              <a:rPr lang="en-US" b="1" dirty="0" smtClean="0"/>
              <a:t>arithmetic progression</a:t>
            </a:r>
            <a:r>
              <a:rPr lang="en-US" dirty="0" smtClean="0"/>
              <a:t> (AP) or </a:t>
            </a:r>
            <a:r>
              <a:rPr lang="en-US" b="1" dirty="0" smtClean="0"/>
              <a:t>arithmetic sequence</a:t>
            </a:r>
            <a:r>
              <a:rPr lang="en-US" dirty="0" smtClean="0"/>
              <a:t> is a </a:t>
            </a:r>
            <a:r>
              <a:rPr lang="en-US" dirty="0" smtClean="0">
                <a:hlinkClick r:id="rId3" tooltip="Sequence"/>
              </a:rPr>
              <a:t>sequence</a:t>
            </a:r>
            <a:r>
              <a:rPr lang="en-US" dirty="0" smtClean="0"/>
              <a:t> of </a:t>
            </a:r>
            <a:r>
              <a:rPr lang="en-US" dirty="0" smtClean="0">
                <a:hlinkClick r:id="rId4" tooltip="Number"/>
              </a:rPr>
              <a:t>numbers</a:t>
            </a:r>
            <a:r>
              <a:rPr lang="en-US" dirty="0" smtClean="0"/>
              <a:t> such that the difference between the consecutive terms is constant. For instance, the sequence 5, 7, 9, 11, 13, 15 … is an arithmetic progression with </a:t>
            </a:r>
            <a:r>
              <a:rPr lang="en-US" i="1" dirty="0" smtClean="0"/>
              <a:t>common difference</a:t>
            </a:r>
            <a:r>
              <a:rPr lang="en-US" dirty="0" smtClean="0"/>
              <a:t> of 2.</a:t>
            </a:r>
          </a:p>
        </p:txBody>
      </p:sp>
    </p:spTree>
    <p:extLst>
      <p:ext uri="{BB962C8B-B14F-4D97-AF65-F5344CB8AC3E}">
        <p14:creationId xmlns:p14="http://schemas.microsoft.com/office/powerpoint/2010/main" val="155115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000"/>
            <a:ext cx="8534400" cy="6096000"/>
          </a:xfrm>
        </p:spPr>
      </p:pic>
    </p:spTree>
    <p:extLst>
      <p:ext uri="{BB962C8B-B14F-4D97-AF65-F5344CB8AC3E}">
        <p14:creationId xmlns:p14="http://schemas.microsoft.com/office/powerpoint/2010/main" val="2782936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57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Arithmetic progression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progression</dc:title>
  <dc:creator>LENOVO</dc:creator>
  <cp:lastModifiedBy>LENOVO</cp:lastModifiedBy>
  <cp:revision>2</cp:revision>
  <dcterms:created xsi:type="dcterms:W3CDTF">2015-03-20T02:07:57Z</dcterms:created>
  <dcterms:modified xsi:type="dcterms:W3CDTF">2015-03-20T02:20:09Z</dcterms:modified>
</cp:coreProperties>
</file>