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CAB0-7051-49F4-B5AE-B2E0C73BD303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A19C-7810-46A5-B903-EE47B2064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8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505200"/>
          </a:xfrm>
        </p:spPr>
        <p:txBody>
          <a:bodyPr>
            <a:noAutofit/>
          </a:bodyPr>
          <a:lstStyle/>
          <a:p>
            <a:r>
              <a:rPr lang="en-US" sz="9900" b="1" dirty="0" smtClean="0"/>
              <a:t>Exponential decay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71816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dirty="0" smtClean="0"/>
              <a:t>A quantity is subject to </a:t>
            </a:r>
            <a:r>
              <a:rPr lang="en-US" sz="5500" b="1" dirty="0" smtClean="0"/>
              <a:t>exponential decay</a:t>
            </a:r>
            <a:r>
              <a:rPr lang="en-US" sz="5500" dirty="0" smtClean="0"/>
              <a:t> if it decreases at a rate proportional to its current value.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20343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587342" cy="6477000"/>
          </a:xfrm>
        </p:spPr>
      </p:pic>
    </p:spTree>
    <p:extLst>
      <p:ext uri="{BB962C8B-B14F-4D97-AF65-F5344CB8AC3E}">
        <p14:creationId xmlns:p14="http://schemas.microsoft.com/office/powerpoint/2010/main" val="256477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Exponential decay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decay</dc:title>
  <dc:creator>LENOVO</dc:creator>
  <cp:lastModifiedBy>LENOVO</cp:lastModifiedBy>
  <cp:revision>2</cp:revision>
  <dcterms:created xsi:type="dcterms:W3CDTF">2015-03-20T02:11:05Z</dcterms:created>
  <dcterms:modified xsi:type="dcterms:W3CDTF">2015-03-20T02:19:49Z</dcterms:modified>
</cp:coreProperties>
</file>