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8906-2D55-477A-BB9C-A060687288C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DE83-8E9D-40B3-A2CD-68536F988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4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8906-2D55-477A-BB9C-A060687288C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DE83-8E9D-40B3-A2CD-68536F988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4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8906-2D55-477A-BB9C-A060687288C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DE83-8E9D-40B3-A2CD-68536F988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6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8906-2D55-477A-BB9C-A060687288C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DE83-8E9D-40B3-A2CD-68536F988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6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8906-2D55-477A-BB9C-A060687288C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DE83-8E9D-40B3-A2CD-68536F988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6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8906-2D55-477A-BB9C-A060687288C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DE83-8E9D-40B3-A2CD-68536F988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3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8906-2D55-477A-BB9C-A060687288C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DE83-8E9D-40B3-A2CD-68536F988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8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8906-2D55-477A-BB9C-A060687288C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DE83-8E9D-40B3-A2CD-68536F988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7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8906-2D55-477A-BB9C-A060687288C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DE83-8E9D-40B3-A2CD-68536F988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9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8906-2D55-477A-BB9C-A060687288C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DE83-8E9D-40B3-A2CD-68536F988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8906-2D55-477A-BB9C-A060687288C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DE83-8E9D-40B3-A2CD-68536F988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2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F8906-2D55-477A-BB9C-A060687288C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DDE83-8E9D-40B3-A2CD-68536F988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7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xponential_decay" TargetMode="External"/><Relationship Id="rId2" Type="http://schemas.openxmlformats.org/officeDocument/2006/relationships/hyperlink" Target="http://en.wikipedia.org/wiki/Proportionality_%28mathematics%2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Geometric_progression" TargetMode="External"/><Relationship Id="rId4" Type="http://schemas.openxmlformats.org/officeDocument/2006/relationships/hyperlink" Target="http://en.wikipedia.org/wiki/Domain_of_a_functio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3127375"/>
          </a:xfrm>
        </p:spPr>
        <p:txBody>
          <a:bodyPr>
            <a:noAutofit/>
          </a:bodyPr>
          <a:lstStyle/>
          <a:p>
            <a:r>
              <a:rPr lang="en-US" sz="9900" b="1" dirty="0" smtClean="0"/>
              <a:t>Exponential growth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409644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Exponential growth</a:t>
            </a:r>
            <a:r>
              <a:rPr lang="en-US" dirty="0" smtClean="0"/>
              <a:t> occurs when the growth rate of the value of a mathematical function is </a:t>
            </a:r>
            <a:r>
              <a:rPr lang="en-US" dirty="0" smtClean="0">
                <a:hlinkClick r:id="rId2" tooltip="Proportionality (mathematics)"/>
              </a:rPr>
              <a:t>proportional</a:t>
            </a:r>
            <a:r>
              <a:rPr lang="en-US" dirty="0" smtClean="0"/>
              <a:t> to the function's current value. </a:t>
            </a:r>
            <a:r>
              <a:rPr lang="en-US" dirty="0" smtClean="0">
                <a:hlinkClick r:id="rId3" tooltip="Exponential decay"/>
              </a:rPr>
              <a:t>Exponential decay</a:t>
            </a:r>
            <a:r>
              <a:rPr lang="en-US" dirty="0" smtClean="0"/>
              <a:t> occurs in the same way when the growth rate is negative. In the case of a discrete </a:t>
            </a:r>
            <a:r>
              <a:rPr lang="en-US" dirty="0" smtClean="0">
                <a:hlinkClick r:id="rId4" tooltip="Domain of a function"/>
              </a:rPr>
              <a:t>domain</a:t>
            </a:r>
            <a:r>
              <a:rPr lang="en-US" dirty="0" smtClean="0"/>
              <a:t> of definition with equal intervals, it is also called </a:t>
            </a:r>
            <a:r>
              <a:rPr lang="en-US" b="1" dirty="0" smtClean="0"/>
              <a:t>geometric growth</a:t>
            </a:r>
            <a:r>
              <a:rPr lang="en-US" dirty="0" smtClean="0"/>
              <a:t> or </a:t>
            </a:r>
            <a:r>
              <a:rPr lang="en-US" b="1" dirty="0" smtClean="0"/>
              <a:t>geometric decay</a:t>
            </a:r>
            <a:r>
              <a:rPr lang="en-US" dirty="0" smtClean="0"/>
              <a:t> (the function values form a </a:t>
            </a:r>
            <a:r>
              <a:rPr lang="en-US" dirty="0" smtClean="0">
                <a:hlinkClick r:id="rId5" tooltip="Geometric progression"/>
              </a:rPr>
              <a:t>geometric progression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3394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8229600" cy="6629400"/>
          </a:xfrm>
        </p:spPr>
      </p:pic>
    </p:spTree>
    <p:extLst>
      <p:ext uri="{BB962C8B-B14F-4D97-AF65-F5344CB8AC3E}">
        <p14:creationId xmlns:p14="http://schemas.microsoft.com/office/powerpoint/2010/main" val="3350468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69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Exponential growth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 growth</dc:title>
  <dc:creator>LENOVO</dc:creator>
  <cp:lastModifiedBy>LENOVO</cp:lastModifiedBy>
  <cp:revision>3</cp:revision>
  <dcterms:created xsi:type="dcterms:W3CDTF">2015-03-20T01:58:49Z</dcterms:created>
  <dcterms:modified xsi:type="dcterms:W3CDTF">2015-03-20T02:21:24Z</dcterms:modified>
</cp:coreProperties>
</file>