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6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0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3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6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9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3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7BFA-52CC-4AF4-880D-1A5539172CD1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6850B-D2ED-404A-A140-F5FDEE01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mplex_exponential" TargetMode="External"/><Relationship Id="rId3" Type="http://schemas.openxmlformats.org/officeDocument/2006/relationships/hyperlink" Target="http://en.wikipedia.org/wiki/Series_%28mathematics%29" TargetMode="External"/><Relationship Id="rId7" Type="http://schemas.openxmlformats.org/officeDocument/2006/relationships/hyperlink" Target="http://en.wikipedia.org/wiki/Sine_wave" TargetMode="External"/><Relationship Id="rId12" Type="http://schemas.openxmlformats.org/officeDocument/2006/relationships/hyperlink" Target="http://en.wikipedia.org/wiki/Fourier_analysis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eriodic_function" TargetMode="External"/><Relationship Id="rId11" Type="http://schemas.openxmlformats.org/officeDocument/2006/relationships/hyperlink" Target="http://en.wikipedia.org/wiki/Nyquist%E2%80%93Shannon_sampling_theorem" TargetMode="External"/><Relationship Id="rId5" Type="http://schemas.openxmlformats.org/officeDocument/2006/relationships/hyperlink" Target="http://en.wikipedia.org/wiki/Help:IPA_for_English#Key" TargetMode="External"/><Relationship Id="rId10" Type="http://schemas.openxmlformats.org/officeDocument/2006/relationships/hyperlink" Target="http://en.wikipedia.org/wiki/Z-transform" TargetMode="External"/><Relationship Id="rId4" Type="http://schemas.openxmlformats.org/officeDocument/2006/relationships/hyperlink" Target="http://en.wikipedia.org/wiki/Help:IPA_for_English" TargetMode="External"/><Relationship Id="rId9" Type="http://schemas.openxmlformats.org/officeDocument/2006/relationships/hyperlink" Target="http://en.wikipedia.org/wiki/Discrete-time_Fourier_transfor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Fourier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0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smtClean="0"/>
              <a:t>Fourier </a:t>
            </a:r>
            <a:r>
              <a:rPr lang="en-US" b="1" dirty="0" smtClean="0">
                <a:hlinkClick r:id="rId3" tooltip="Series (mathematics)"/>
              </a:rPr>
              <a:t>series</a:t>
            </a:r>
            <a:r>
              <a:rPr lang="en-US" dirty="0" smtClean="0"/>
              <a:t> (English pronunciation: </a:t>
            </a:r>
            <a:r>
              <a:rPr lang="en-US" dirty="0" smtClean="0">
                <a:hlinkClick r:id="rId4" tooltip="Help:IPA for English"/>
              </a:rPr>
              <a:t>/</a:t>
            </a:r>
            <a:r>
              <a:rPr lang="en-US" dirty="0" smtClean="0">
                <a:effectLst/>
                <a:hlinkClick r:id="rId5" tooltip="Help:IPA for English"/>
              </a:rPr>
              <a:t>ˈ</a:t>
            </a:r>
            <a:r>
              <a:rPr lang="en-US" dirty="0" err="1" smtClean="0">
                <a:effectLst/>
                <a:hlinkClick r:id="rId5" tooltip="Help:IPA for English"/>
              </a:rPr>
              <a:t>fɔərieɪ</a:t>
            </a:r>
            <a:r>
              <a:rPr lang="en-US" dirty="0" smtClean="0">
                <a:hlinkClick r:id="rId4" tooltip="Help:IPA for English"/>
              </a:rPr>
              <a:t>/</a:t>
            </a:r>
            <a:r>
              <a:rPr lang="en-US" dirty="0" smtClean="0"/>
              <a:t>) is a way to represent a wave-like function as the sum of simple sine waves. More formally, it decomposes any </a:t>
            </a:r>
            <a:r>
              <a:rPr lang="en-US" dirty="0" smtClean="0">
                <a:hlinkClick r:id="rId6" tooltip="Periodic function"/>
              </a:rPr>
              <a:t>periodic function</a:t>
            </a:r>
            <a:r>
              <a:rPr lang="en-US" dirty="0" smtClean="0"/>
              <a:t> or periodic signal into the sum of a (possibly infinite) set of simple oscillating functions, namely </a:t>
            </a:r>
            <a:r>
              <a:rPr lang="en-US" dirty="0" err="1" smtClean="0">
                <a:hlinkClick r:id="rId7" tooltip="Sine wave"/>
              </a:rPr>
              <a:t>sines</a:t>
            </a:r>
            <a:r>
              <a:rPr lang="en-US" dirty="0" smtClean="0">
                <a:hlinkClick r:id="rId7" tooltip="Sine wave"/>
              </a:rPr>
              <a:t> and cosines</a:t>
            </a:r>
            <a:r>
              <a:rPr lang="en-US" dirty="0" smtClean="0"/>
              <a:t> (or, equivalently, </a:t>
            </a:r>
            <a:r>
              <a:rPr lang="en-US" dirty="0" smtClean="0">
                <a:hlinkClick r:id="rId8" tooltip="Complex exponential"/>
              </a:rPr>
              <a:t>complex exponentials</a:t>
            </a:r>
            <a:r>
              <a:rPr lang="en-US" dirty="0" smtClean="0"/>
              <a:t>). The </a:t>
            </a:r>
            <a:r>
              <a:rPr lang="en-US" dirty="0" smtClean="0">
                <a:hlinkClick r:id="rId9" tooltip="Discrete-time Fourier transform"/>
              </a:rPr>
              <a:t>Discrete-time Fourier transform</a:t>
            </a:r>
            <a:r>
              <a:rPr lang="en-US" dirty="0" smtClean="0"/>
              <a:t> is a periodic function, often defined in terms of a Fourier series. The </a:t>
            </a:r>
            <a:r>
              <a:rPr lang="en-US" dirty="0" smtClean="0">
                <a:hlinkClick r:id="rId10" tooltip="Z-transform"/>
              </a:rPr>
              <a:t>Z-transform</a:t>
            </a:r>
            <a:r>
              <a:rPr lang="en-US" dirty="0" smtClean="0"/>
              <a:t>, another example of application, reduces to a Fourier series for the important case |z|=1. Fourier series are also central to the original proof of the </a:t>
            </a:r>
            <a:r>
              <a:rPr lang="en-US" dirty="0" err="1" smtClean="0">
                <a:hlinkClick r:id="rId11" tooltip="Nyquist–Shannon sampling theorem"/>
              </a:rPr>
              <a:t>Nyquist</a:t>
            </a:r>
            <a:r>
              <a:rPr lang="en-US" dirty="0" smtClean="0">
                <a:hlinkClick r:id="rId11" tooltip="Nyquist–Shannon sampling theorem"/>
              </a:rPr>
              <a:t>–Shannon sampling theorem</a:t>
            </a:r>
            <a:r>
              <a:rPr lang="en-US" dirty="0" smtClean="0"/>
              <a:t>. The study of Fourier series is a branch of </a:t>
            </a:r>
            <a:r>
              <a:rPr lang="en-US" dirty="0" smtClean="0">
                <a:hlinkClick r:id="rId12" tooltip="Fourier analysis"/>
              </a:rPr>
              <a:t>Fourier analysis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7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Fourier series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Fourier series</dc:title>
  <dc:creator>LENOVO</dc:creator>
  <cp:lastModifiedBy>LENOVO</cp:lastModifiedBy>
  <cp:revision>1</cp:revision>
  <dcterms:created xsi:type="dcterms:W3CDTF">2015-03-20T05:49:51Z</dcterms:created>
  <dcterms:modified xsi:type="dcterms:W3CDTF">2015-03-20T05:50:34Z</dcterms:modified>
</cp:coreProperties>
</file>