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8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2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3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8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7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4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9A2C-B70A-4949-B8DC-50BCCED8F54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6E4F-4A66-4EE5-A99C-63053AD8A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quenc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umb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3203575"/>
          </a:xfrm>
        </p:spPr>
        <p:txBody>
          <a:bodyPr>
            <a:noAutofit/>
          </a:bodyPr>
          <a:lstStyle/>
          <a:p>
            <a:r>
              <a:rPr lang="en-US" sz="9900" b="1" dirty="0" smtClean="0"/>
              <a:t>Geometric progression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89960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geometric progression</a:t>
            </a:r>
            <a:r>
              <a:rPr lang="en-US" dirty="0" smtClean="0"/>
              <a:t>, also known as a </a:t>
            </a:r>
            <a:r>
              <a:rPr lang="en-US" b="1" dirty="0" smtClean="0"/>
              <a:t>geometric sequence</a:t>
            </a:r>
            <a:r>
              <a:rPr lang="en-US" dirty="0" smtClean="0"/>
              <a:t>, is a </a:t>
            </a:r>
            <a:r>
              <a:rPr lang="en-US" dirty="0" smtClean="0">
                <a:hlinkClick r:id="rId3" tooltip="Sequence"/>
              </a:rPr>
              <a:t>sequence</a:t>
            </a:r>
            <a:r>
              <a:rPr lang="en-US" dirty="0" smtClean="0"/>
              <a:t> of </a:t>
            </a:r>
            <a:r>
              <a:rPr lang="en-US" dirty="0" smtClean="0">
                <a:hlinkClick r:id="rId4" tooltip="Number"/>
              </a:rPr>
              <a:t>numbers</a:t>
            </a:r>
            <a:r>
              <a:rPr lang="en-US" dirty="0" smtClean="0"/>
              <a:t> where each term after the first is found by multiplying the previous one by a fixed, non-zero number called the </a:t>
            </a:r>
            <a:r>
              <a:rPr lang="en-US" i="1" dirty="0" smtClean="0"/>
              <a:t>common ratio</a:t>
            </a:r>
            <a:r>
              <a:rPr lang="en-US" dirty="0" smtClean="0"/>
              <a:t>. For example, the sequence 2, 6, 18, 54, ... is a geometric progression with common ratio 3. Similarly 10, 5, 2.5, 1.25, ... is a geometric sequence with common ratio 1/2.</a:t>
            </a:r>
          </a:p>
        </p:txBody>
      </p:sp>
    </p:spTree>
    <p:extLst>
      <p:ext uri="{BB962C8B-B14F-4D97-AF65-F5344CB8AC3E}">
        <p14:creationId xmlns:p14="http://schemas.microsoft.com/office/powerpoint/2010/main" val="69644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8839200" cy="4419600"/>
          </a:xfrm>
        </p:spPr>
      </p:pic>
    </p:spTree>
    <p:extLst>
      <p:ext uri="{BB962C8B-B14F-4D97-AF65-F5344CB8AC3E}">
        <p14:creationId xmlns:p14="http://schemas.microsoft.com/office/powerpoint/2010/main" val="138723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Geometric progression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progression</dc:title>
  <dc:creator>LENOVO</dc:creator>
  <cp:lastModifiedBy>LENOVO</cp:lastModifiedBy>
  <cp:revision>4</cp:revision>
  <dcterms:created xsi:type="dcterms:W3CDTF">2015-03-20T02:04:17Z</dcterms:created>
  <dcterms:modified xsi:type="dcterms:W3CDTF">2015-03-20T02:20:39Z</dcterms:modified>
</cp:coreProperties>
</file>