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5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2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7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6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6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1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04E2-4B1C-41AB-A23F-2E861365A5E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5656E-111D-4C05-BF80-C285F9B80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igmoid_fun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3505200"/>
          </a:xfrm>
        </p:spPr>
        <p:txBody>
          <a:bodyPr>
            <a:noAutofit/>
          </a:bodyPr>
          <a:lstStyle/>
          <a:p>
            <a:r>
              <a:rPr lang="en-US" sz="10000" b="1" dirty="0" smtClean="0"/>
              <a:t>Logistic function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28606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A </a:t>
            </a:r>
            <a:r>
              <a:rPr lang="en-US" sz="6600" b="1" dirty="0" smtClean="0"/>
              <a:t>logistic function</a:t>
            </a:r>
            <a:r>
              <a:rPr lang="en-US" sz="6600" dirty="0" smtClean="0"/>
              <a:t> or </a:t>
            </a:r>
            <a:r>
              <a:rPr lang="en-US" sz="6600" b="1" dirty="0" smtClean="0"/>
              <a:t>logistic curve</a:t>
            </a:r>
            <a:r>
              <a:rPr lang="en-US" sz="6600" dirty="0" smtClean="0"/>
              <a:t> is a common "S" shape (</a:t>
            </a:r>
            <a:r>
              <a:rPr lang="en-US" sz="6600" dirty="0" smtClean="0">
                <a:hlinkClick r:id="rId2" tooltip="Sigmoid function"/>
              </a:rPr>
              <a:t>sigmoid curve</a:t>
            </a:r>
            <a:r>
              <a:rPr lang="en-US" sz="6600" dirty="0" smtClean="0"/>
              <a:t>).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1575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600" cy="4572000"/>
          </a:xfrm>
        </p:spPr>
      </p:pic>
    </p:spTree>
    <p:extLst>
      <p:ext uri="{BB962C8B-B14F-4D97-AF65-F5344CB8AC3E}">
        <p14:creationId xmlns:p14="http://schemas.microsoft.com/office/powerpoint/2010/main" val="329539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6" y="1676400"/>
            <a:ext cx="8855754" cy="3581399"/>
          </a:xfrm>
        </p:spPr>
      </p:pic>
    </p:spTree>
    <p:extLst>
      <p:ext uri="{BB962C8B-B14F-4D97-AF65-F5344CB8AC3E}">
        <p14:creationId xmlns:p14="http://schemas.microsoft.com/office/powerpoint/2010/main" val="268407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43" y="228600"/>
            <a:ext cx="8109857" cy="6477000"/>
          </a:xfrm>
        </p:spPr>
      </p:pic>
    </p:spTree>
    <p:extLst>
      <p:ext uri="{BB962C8B-B14F-4D97-AF65-F5344CB8AC3E}">
        <p14:creationId xmlns:p14="http://schemas.microsoft.com/office/powerpoint/2010/main" val="185163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Logistic function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function</dc:title>
  <dc:creator>LENOVO</dc:creator>
  <cp:lastModifiedBy>LENOVO</cp:lastModifiedBy>
  <cp:revision>4</cp:revision>
  <dcterms:created xsi:type="dcterms:W3CDTF">2015-03-20T02:15:13Z</dcterms:created>
  <dcterms:modified xsi:type="dcterms:W3CDTF">2015-03-20T02:26:24Z</dcterms:modified>
</cp:coreProperties>
</file>