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B081F-0D1A-AD0C-934E-92C5F70BA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9CBE6-44F0-8D5B-6090-9195E0CA7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1F0DC-E155-9382-219A-877C9786D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0CBE7-772E-483E-CC89-02753169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691BB-93EF-74E8-C176-9EC38D8A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647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11450-905E-CF72-4228-5366DD3DB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2547F1-D6A9-64C0-8965-328A007B0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4FD1C-04DE-AAAD-E9C4-AF79CEFE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12C1D-96B4-03FF-D15C-0B6620BD9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0EA9F-82F2-F231-4D6C-5012643B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999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46AF42-9832-D156-2AA3-33800931F1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3DE0B-368E-29D7-BFA0-0115D88D1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507AF-4CF3-4AD7-B011-721B70F1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07081-9B4E-F342-652E-4CED61E73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A553E-0BCE-E776-3BE0-25E4D2D3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695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1A74-082F-7552-A1AC-0527E330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AE23B-CB62-91E0-5515-FD1EB22EE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64988-4C0D-6105-7713-E6D5C072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168B0-8BF0-ADE7-22D1-619BDF1A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CFE06-74C8-EC5B-C602-04BEE385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458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D0542-C13D-CFA3-5472-587C792D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A027D-469B-0859-C0BF-972E8BF9D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69473-E181-8B00-EEEA-2E7DDB32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E723A-240C-805E-337E-CB6C476B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63C5-DD43-BDAD-8611-2ABC994B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602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4513-C6A5-E1D5-F81A-8379F701E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E810-812F-3474-0576-44584351E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B101D-7B15-473F-EE68-5E0E59A47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869E8-711D-B2DF-4724-3E0A93D24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788C5-15CD-AA6C-12A0-B4F36D66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43F7F-8862-D7C6-D5F3-62F8BEF31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498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96D8-057C-FF5D-3A65-B2FDFC7B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3A908-6555-6EF4-B280-C5087E83D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6F07E-E092-4AD2-74BE-6FF7D6FDA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8B5EF2-E170-9F1F-8B00-184D61A5D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FCE2E1-E32B-953F-8D69-C43435B6B9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59362-765F-4716-02AA-E9FE2DCB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A44F64-8663-422D-AD99-5C3316AF0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36E5FC-34ED-8571-7C5C-025EC39C6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398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7BF0-9F57-38FE-F2EC-528DB0A81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3C2725-7748-778F-A33F-86272391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F6D34-593D-C261-36D9-0E104C7A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B338E5-6B30-0716-D95A-6E50B809A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2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EE6EC-B27A-89B5-90DC-AAF697462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57FA72-E642-4705-0C2F-A92091B0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725E1-F97E-51BD-4455-8FBB6BBF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700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BC8CC-6D27-9333-82CE-A7CBEB781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D5F21-E84F-76E0-1B90-8726C9A87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89D6C-462C-AFBF-0746-8507AF461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A1596-F8F0-E869-23E7-44CB4762D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C80FC-F550-719C-15DB-0A32B352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F9A3D-A903-A7BC-B2E2-5403398B4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061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C390-627A-E87F-0571-19155276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B4EB62-F9BF-847D-A98D-3E9DB6235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C8759-ED8B-FD32-5B53-ADCDF8B6C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ACA72-C918-DBAE-CE2C-7104139E0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9ACA3-5A2C-3BCC-D80B-FEFB02C8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544C9-0E57-2DE9-973C-868217FE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455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F0825-F8FB-B6F1-C3ED-889FDF6A9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14A52-BF21-5459-06BC-F8EA622D5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6EC36-0235-5EF0-FDE3-A9B440B61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3A7AD-9FED-497A-B4AD-A35EA0A14F1F}" type="datetimeFigureOut">
              <a:rPr lang="en-ID" smtClean="0"/>
              <a:t>25/09/2023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33656-C0D7-CCFE-8447-56BB4663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C89DF-0E07-30A8-1397-AF60EA91A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14C5-E8CC-4A28-ABB3-E11C2636AC0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400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5FB00-297C-661D-8601-B018D1781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D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Introduction to calculus, numbers, functions, limits, derivatives, project</a:t>
            </a:r>
            <a:endParaRPr lang="en-ID" sz="2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75D7F-03BF-04A7-F240-A47FC0FB8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83393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B589-D7A9-B1C1-9A23-6BC3CB9F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E3970-C47D-E9DE-11D1-419278365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 = 0: When does limit exist?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https://brilliant.org/wiki/when-does-a-limit-exist/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https://en.wikipedia.org/wiki/Limit_of_a_function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 = 1: List indeterminate forms.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https://en.wikipedia.org/wiki/Indeterminate_form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98184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D208-D41B-CA1E-B2C8-7097128FD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9BA89-9730-36E2-7057-7A898596F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L’Hopital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rule.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https://en.wikipedia.org/wiki/L%27H%C3%B4pital%27s_rule#targetText=In%20mathematics%2C%20more%20specifically%20calculus,be%20easily%20evaluated%20by%20substitution.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9270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96A24-7130-9BC5-DA87-8620F2BEC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 (continued)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D8837E-D165-729B-5557-01242FBCED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0: Use </a:t>
                </a:r>
                <a:r>
                  <a:rPr lang="en-ID" sz="1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L’Hopital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rule to prove First Great Limit of Calculus: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  <m: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⁡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num>
                          <m:den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den>
                        </m:f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</a:t>
                </a:r>
                <a:r>
                  <a:rPr lang="en-ID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4</a:t>
                </a: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 3: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num>
                          <m:den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den>
                        </m:f>
                      </m:e>
                    </m:func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D8837E-D165-729B-5557-01242FBCED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07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AA8F-BB97-BD7B-353D-D8D09830A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1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Continuity</a:t>
            </a:r>
            <a:endParaRPr lang="en-ID" sz="1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C29DC7-84F7-9575-F4C1-7FF62CE3D1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ID" sz="1800" kern="1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Investigate continuity of the function: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0: x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3: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4: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5: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m</a:t>
                </a:r>
                <a:r>
                  <a:rPr lang="en-ID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7</a:t>
                </a: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= 6: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D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ID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C29DC7-84F7-9575-F4C1-7FF62CE3D1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4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60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16C7F-C116-F387-F570-05B6F0244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Derivative</a:t>
            </a:r>
            <a:endParaRPr lang="en-ID" sz="1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5D9C3-D5FD-CCFC-887B-798D8B9EA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derivative?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m2 = 1: Give the properties of derivative: times constant, sum, product, quotient.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Prove expression for derivative of 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using limit.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00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83591-0114-FA5E-A68F-0EE77076E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 (continued)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595789-0FC9-B88C-6861-DC68F946C2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ID" sz="1800" kern="1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derivatives of these functions: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0: e</a:t>
                </a:r>
                <a:r>
                  <a:rPr lang="en-ID" sz="1800" kern="100" baseline="30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1: </a:t>
                </a:r>
                <a:r>
                  <a:rPr lang="en-ID" sz="1800" kern="1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ID" sz="1800" kern="100" baseline="30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2: cos(x)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n-ID" sz="1800" kern="1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3: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D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D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d>
                      </m:e>
                      <m:sup>
                        <m:d>
                          <m:dPr>
                            <m:ctrlP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ID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https://www.derivative-calculator.net/</a:t>
                </a:r>
                <a:endParaRPr lang="en-ID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595789-0FC9-B88C-6861-DC68F946C2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06" t="-1401" b="-140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83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DFF21-6FA8-C575-411A-583B3EA0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Chain Rule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87178-94E5-5F17-FCA9-726E1CC31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derivative, using Chain Rule for sin(Tx)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33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5F5C-8E10-5E90-D529-91F9C1CB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Differential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B8019-5D7C-26BA-746D-8EF288CB8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44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d(</a:t>
            </a:r>
            <a:r>
              <a:rPr lang="en-ID" sz="4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f+g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44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1: d(f-g) =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44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2: d(</a:t>
            </a:r>
            <a:r>
              <a:rPr lang="en-ID" sz="4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fg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44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3: d(f/g) =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52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162AC-511C-5455-E24D-78DE5346C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6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Application of derivative</a:t>
            </a:r>
            <a:endParaRPr lang="en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0DE34-D177-6C42-C065-24DAAB3E7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2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Increasing or decreasing: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0. -6x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1. 9x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2. sin(x)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3. cos(x)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m5 = 4. tan(x)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https://www.derivative-calculator.net/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722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E83BB-6301-866D-33BE-438F90E29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derivative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759FC-837C-CF9B-4AA5-9E85281F8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min and Max.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largest area rectangle with perimeter of T meters.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largest area right-angled triangle with perimeter of T meters.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maximum volume cylinder for surface area of T meters square.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maximum volume cone for surface area of T meters square.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maximum area scalene triangle with perimeter of T meters.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008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8FD3-B39D-5C40-216F-9F5FCEFB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Calculus</a:t>
            </a:r>
            <a:endParaRPr lang="en-ID" sz="1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45E69-F50D-95A2-4890-743753438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6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Calculus is math of continuous change. It is often used in physics, chemistry, biology, economics, etc.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1835658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8B360-B13A-95AB-D58B-E76BC8E1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derivative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099A-BCBC-31AF-8A81-E49A94296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Concave or convex: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1: -x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2: cos(x)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ID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3: sin(x)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23387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FBE5-CB5D-9F71-C443-F98BA79A7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of derivative (continued)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FE33E-8C17-D819-1702-E059E82C6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inflection point: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0: 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1: -x</a:t>
            </a:r>
            <a:r>
              <a:rPr lang="en-ID" sz="18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D" sz="1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2: cos(x)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ID" sz="1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3: sin(x)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83993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6C258-7200-8B66-3E49-56172CFD9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8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Linear regression</a:t>
            </a:r>
            <a:endParaRPr lang="en-ID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78821-90A1-F013-E974-6FB8833C5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linear least-square approximation for your dataset. 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(2, m</a:t>
            </a:r>
            <a:r>
              <a:rPr lang="en-ID" sz="33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(3, m</a:t>
            </a:r>
            <a:r>
              <a:rPr lang="en-ID" sz="33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(4, m</a:t>
            </a:r>
            <a:r>
              <a:rPr lang="en-ID" sz="33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ID" sz="33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https://calculus17.weebly.com/uploads/7/7/9/0/77906190/3points_group_task_25oct2018.txt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3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5686-17A6-456B-74DD-52B0FF597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200" dirty="0"/>
              <a:t>Project</a:t>
            </a:r>
            <a:endParaRPr lang="en-ID" sz="1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CA259-2BB1-4EFE-1D59-110C98876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5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Your project can be about any topic in calculus, which you like or interested in. You may present your project to the audience.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300051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8F8C6-33EB-2FAE-1D0F-8D3C7778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7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Bernoulli experiment</a:t>
            </a:r>
            <a:endParaRPr lang="en-ID" sz="77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E350DE-6511-A706-60DC-3C3AF7C873C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66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a:rPr lang="en-ID" sz="66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𝑔h</m:t>
                      </m:r>
                      <m:r>
                        <a:rPr lang="en-ID" sz="66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+0.5</m:t>
                      </m:r>
                      <m:r>
                        <a:rPr lang="en-ID" sz="6600" i="1" kern="1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𝜌</m:t>
                      </m:r>
                      <m:sSup>
                        <m:sSupPr>
                          <m:ctrlPr>
                            <a:rPr lang="en-ID" sz="66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ID" sz="66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ID" sz="6600" i="1" kern="1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D" sz="66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ID" sz="6600" i="1" kern="1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𝑐𝑜𝑛𝑠𝑡𝑎𝑛𝑡</m:t>
                      </m:r>
                    </m:oMath>
                  </m:oMathPara>
                </a14:m>
                <a:endParaRPr lang="en-ID" sz="6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E350DE-6511-A706-60DC-3C3AF7C873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6510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DC811-A737-9074-F492-F4E17724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Numbers</a:t>
            </a:r>
            <a:endParaRPr lang="en-ID" sz="1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1420-F07F-CD2B-6C55-BEE034051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 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8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 number puzzle for 3 + m</a:t>
            </a:r>
            <a:r>
              <a:rPr lang="en-ID" sz="8800" kern="1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ID" sz="8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digits. </a:t>
            </a:r>
            <a:endParaRPr lang="en-ID" sz="8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https://discrete4math.weebly.com/uploads/2/5/3/9/25393482/codesums0-9.txt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https://discrete4math.weebly.com/uploads/2/5/3/9/25393482/code1-9sums.txt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https://discrete4math.weebly.com/uploads/2/5/3/9/25393482/1-8code1-8sums.txt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https://discrete4math.weebly.com/uploads/2/5/3/9/25393482/0-6codesums.txt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https://discrete4math.weebly.com/uploads/2/5/3/9/25393482/1dx4de5dnumberpuzzle.txt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https://discrete4math.weebly.com/uploads/2/5/3/9/25393482/2dx3de5dnumberpuzzle.txt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https://discrete4math.weebly.com/uploads/2/5/3/9/25393482/code1-9numberpuzzles.txt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https://discrete4math.weebly.com/uploads/2/5/3/9/25393482/code0-8numberpuzzles.txt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https://discrete4math.weebly.com/uploads/2/5/3/9/25393482/code1-8numberpuzzles.txt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https://discrete4math.weebly.com/uploads/2/5/3/9/25393482/code0-6numberpuzzles.txt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https://discrete4math.weebly.com/uploads/2/5/3/9/25393482/code1-6numberpuzzles.txt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https://discrete4math.weebly.com/uploads/2/5/3/9/25393482/code1-5numberpuzzles.txt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https://discrete4math.weebly.com/uploads/2/5/3/9/25393482/code1-4numberpuzzles.txt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29601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6FAE-96FB-F645-A8A4-EE94FDA61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900" dirty="0"/>
              <a:t>e calculation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4F9C9-20E4-0FD1-0776-2C92E5AB7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approximation of e number.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(1+1/T)</a:t>
            </a:r>
            <a:r>
              <a:rPr lang="en-ID" sz="4400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https://calculus17.weebly.com/uploads/7/7/9/0/77906190/e_approximation2019oct.txt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7593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8F35-5631-900B-B618-A59AD244B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</a:t>
            </a:r>
            <a:endParaRPr lang="en-ID" sz="1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8165C-B8F8-8A61-FCCA-2ADB71033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half-life, which is related to numbers and functions. 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what x is </a:t>
            </a:r>
            <a:r>
              <a:rPr lang="en-ID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ID" sz="22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Lx</a:t>
            </a:r>
            <a:r>
              <a:rPr lang="en-ID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0.5?</a:t>
            </a:r>
            <a:endParaRPr lang="en-ID" sz="2200" dirty="0"/>
          </a:p>
        </p:txBody>
      </p:sp>
    </p:spTree>
    <p:extLst>
      <p:ext uri="{BB962C8B-B14F-4D97-AF65-F5344CB8AC3E}">
        <p14:creationId xmlns:p14="http://schemas.microsoft.com/office/powerpoint/2010/main" val="3275491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4011-75D3-BC74-C1BE-C664637B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99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ID" sz="9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inear function</a:t>
            </a:r>
            <a:endParaRPr lang="en-ID" sz="9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2A514-CD96-9133-95C4-BDB0741BE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Analyse equation of linear function. 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Write equation of line perpendicular to y = Tx + L.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295460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8B263-92F2-242E-EA88-4C1572413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1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Limit</a:t>
            </a:r>
            <a:endParaRPr lang="en-ID" sz="1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776E9E-ECEB-B01A-FE8A-88BE7EEEB5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22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Question:</a:t>
                </a:r>
                <a:endParaRPr lang="en-ID" sz="22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22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22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22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Illustrate definition of limit using </a:t>
                </a:r>
                <a:r>
                  <a:rPr lang="en-ID" sz="22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ε – δ language. </a:t>
                </a:r>
                <a:endParaRPr lang="en-ID" sz="22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22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22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ID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22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ID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𝑝</m:t>
                            </m:r>
                          </m:lim>
                        </m:limLow>
                      </m:fName>
                      <m:e>
                        <m:func>
                          <m:funcPr>
                            <m:ctrlPr>
                              <a:rPr lang="en-ID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ID" sz="22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f</m:t>
                            </m:r>
                          </m:fName>
                          <m:e>
                            <m:d>
                              <m:dPr>
                                <m:ctrlPr>
                                  <a:rPr lang="en-ID" sz="2200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D" sz="22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ID" sz="22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=</m:t>
                            </m:r>
                          </m:e>
                        </m:func>
                        <m:r>
                          <a:rPr lang="en-ID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D" sz="2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</m:func>
                  </m:oMath>
                </a14:m>
                <a:r>
                  <a:rPr lang="en-ID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f(x) = Tx + k. For any ε find δ, using ε – δ definition of the limit.</a:t>
                </a:r>
                <a:endParaRPr lang="en-ID" sz="2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776E9E-ECEB-B01A-FE8A-88BE7EEEB5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168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038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1032</Words>
  <Application>Microsoft Office PowerPoint</Application>
  <PresentationFormat>Widescreen</PresentationFormat>
  <Paragraphs>183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Office Theme</vt:lpstr>
      <vt:lpstr>Introduction to calculus, numbers, functions, limits, derivatives, project</vt:lpstr>
      <vt:lpstr>Calculus</vt:lpstr>
      <vt:lpstr>Project</vt:lpstr>
      <vt:lpstr>Bernoulli experiment</vt:lpstr>
      <vt:lpstr>Numbers</vt:lpstr>
      <vt:lpstr>e calculation</vt:lpstr>
      <vt:lpstr>Function</vt:lpstr>
      <vt:lpstr>Linear function</vt:lpstr>
      <vt:lpstr>Limit</vt:lpstr>
      <vt:lpstr>Limit (continued)</vt:lpstr>
      <vt:lpstr>Limit (continued)</vt:lpstr>
      <vt:lpstr>Limit (continued)</vt:lpstr>
      <vt:lpstr>Continuity</vt:lpstr>
      <vt:lpstr>Derivative</vt:lpstr>
      <vt:lpstr>Derivative (continued)</vt:lpstr>
      <vt:lpstr>Chain Rule</vt:lpstr>
      <vt:lpstr>Differential</vt:lpstr>
      <vt:lpstr>Application of derivative</vt:lpstr>
      <vt:lpstr>Application of derivative (continued)</vt:lpstr>
      <vt:lpstr>Application of derivative (continued)</vt:lpstr>
      <vt:lpstr>Application of derivative (continued)</vt:lpstr>
      <vt:lpstr>Linear regression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calculus, numbers, functions, limits, derivatives, project</dc:title>
  <dc:creator>Aruan Maria</dc:creator>
  <cp:lastModifiedBy>Aruan Maria</cp:lastModifiedBy>
  <cp:revision>25</cp:revision>
  <dcterms:created xsi:type="dcterms:W3CDTF">2023-09-25T12:22:24Z</dcterms:created>
  <dcterms:modified xsi:type="dcterms:W3CDTF">2023-09-25T12:45:10Z</dcterms:modified>
</cp:coreProperties>
</file>