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3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6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6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1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97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0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1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724A1-2705-4A42-A0A2-2ACC7EA0067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1B02D-332A-4BCA-99B8-F882C160E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Colin_Maclaurin" TargetMode="External"/><Relationship Id="rId13" Type="http://schemas.openxmlformats.org/officeDocument/2006/relationships/hyperlink" Target="http://en.wikipedia.org/wiki/Complex_plane" TargetMode="External"/><Relationship Id="rId3" Type="http://schemas.openxmlformats.org/officeDocument/2006/relationships/hyperlink" Target="http://en.wikipedia.org/wiki/Function_%28mathematics%29" TargetMode="External"/><Relationship Id="rId7" Type="http://schemas.openxmlformats.org/officeDocument/2006/relationships/hyperlink" Target="http://en.wikipedia.org/wiki/Brook_Taylor" TargetMode="External"/><Relationship Id="rId12" Type="http://schemas.openxmlformats.org/officeDocument/2006/relationships/hyperlink" Target="http://en.wikipedia.org/wiki/Open_interval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James_Gregory_%28mathematician%29" TargetMode="External"/><Relationship Id="rId11" Type="http://schemas.openxmlformats.org/officeDocument/2006/relationships/hyperlink" Target="http://en.wikipedia.org/wiki/Limit_of_a_sequence" TargetMode="External"/><Relationship Id="rId5" Type="http://schemas.openxmlformats.org/officeDocument/2006/relationships/hyperlink" Target="http://en.wikipedia.org/wiki/Derivative" TargetMode="External"/><Relationship Id="rId10" Type="http://schemas.openxmlformats.org/officeDocument/2006/relationships/hyperlink" Target="http://en.wikipedia.org/wiki/Taylor_polynomial" TargetMode="External"/><Relationship Id="rId4" Type="http://schemas.openxmlformats.org/officeDocument/2006/relationships/hyperlink" Target="http://en.wikipedia.org/wiki/Series_%28mathematics%29" TargetMode="External"/><Relationship Id="rId9" Type="http://schemas.openxmlformats.org/officeDocument/2006/relationships/hyperlink" Target="http://en.wikipedia.org/wiki/Taylor%27s_theorem" TargetMode="External"/><Relationship Id="rId14" Type="http://schemas.openxmlformats.org/officeDocument/2006/relationships/hyperlink" Target="http://en.wikipedia.org/wiki/Analytic_func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Taylor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5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a </a:t>
            </a:r>
            <a:r>
              <a:rPr lang="en-US" b="1" dirty="0" smtClean="0"/>
              <a:t>Taylor series</a:t>
            </a:r>
            <a:r>
              <a:rPr lang="en-US" dirty="0" smtClean="0"/>
              <a:t> is a representation of a </a:t>
            </a:r>
            <a:r>
              <a:rPr lang="en-US" dirty="0" smtClean="0">
                <a:hlinkClick r:id="rId3" tooltip="Function (mathematics)"/>
              </a:rPr>
              <a:t>function</a:t>
            </a:r>
            <a:r>
              <a:rPr lang="en-US" dirty="0" smtClean="0"/>
              <a:t> as an </a:t>
            </a:r>
            <a:r>
              <a:rPr lang="en-US" dirty="0" smtClean="0">
                <a:hlinkClick r:id="rId4" tooltip="Series (mathematics)"/>
              </a:rPr>
              <a:t>infinite sum</a:t>
            </a:r>
            <a:r>
              <a:rPr lang="en-US" dirty="0" smtClean="0"/>
              <a:t> of terms that are calculated from the values of the function's </a:t>
            </a:r>
            <a:r>
              <a:rPr lang="en-US" dirty="0" smtClean="0">
                <a:hlinkClick r:id="rId5" tooltip="Derivative"/>
              </a:rPr>
              <a:t>derivatives</a:t>
            </a:r>
            <a:r>
              <a:rPr lang="en-US" dirty="0" smtClean="0"/>
              <a:t> at a single point.</a:t>
            </a:r>
          </a:p>
          <a:p>
            <a:r>
              <a:rPr lang="en-US" dirty="0" smtClean="0"/>
              <a:t>The concept of a Taylor series was discovered by the Scottish mathematician </a:t>
            </a:r>
            <a:r>
              <a:rPr lang="en-US" dirty="0" smtClean="0">
                <a:hlinkClick r:id="rId6" tooltip="James Gregory (mathematician)"/>
              </a:rPr>
              <a:t>James Gregory</a:t>
            </a:r>
            <a:r>
              <a:rPr lang="en-US" dirty="0" smtClean="0"/>
              <a:t> and formally introduced by the English mathematician </a:t>
            </a:r>
            <a:r>
              <a:rPr lang="en-US" dirty="0" smtClean="0">
                <a:hlinkClick r:id="rId7" tooltip="Brook Taylor"/>
              </a:rPr>
              <a:t>Brook Taylor</a:t>
            </a:r>
            <a:r>
              <a:rPr lang="en-US" dirty="0" smtClean="0"/>
              <a:t> in 1715. If the Taylor series is centered at zero, then that series is also called a </a:t>
            </a:r>
            <a:r>
              <a:rPr lang="en-US" b="1" dirty="0" err="1" smtClean="0"/>
              <a:t>Maclaurin</a:t>
            </a:r>
            <a:r>
              <a:rPr lang="en-US" b="1" dirty="0" smtClean="0"/>
              <a:t> series</a:t>
            </a:r>
            <a:r>
              <a:rPr lang="en-US" dirty="0" smtClean="0"/>
              <a:t>, named after the Scottish mathematician </a:t>
            </a:r>
            <a:r>
              <a:rPr lang="en-US" dirty="0" smtClean="0">
                <a:hlinkClick r:id="rId8" tooltip="Colin Maclaurin"/>
              </a:rPr>
              <a:t>Colin </a:t>
            </a:r>
            <a:r>
              <a:rPr lang="en-US" dirty="0" err="1" smtClean="0">
                <a:hlinkClick r:id="rId8" tooltip="Colin Maclaurin"/>
              </a:rPr>
              <a:t>Maclaurin</a:t>
            </a:r>
            <a:r>
              <a:rPr lang="en-US" dirty="0" smtClean="0"/>
              <a:t>, who made extensive use of this special case of Taylor series in the 18th century.</a:t>
            </a:r>
          </a:p>
          <a:p>
            <a:r>
              <a:rPr lang="en-US" dirty="0" smtClean="0"/>
              <a:t>It is common practice to approximate a function by using a finite number of terms of its Taylor series. </a:t>
            </a:r>
            <a:r>
              <a:rPr lang="en-US" dirty="0" smtClean="0">
                <a:hlinkClick r:id="rId9" tooltip="Taylor's theorem"/>
              </a:rPr>
              <a:t>Taylor's theorem</a:t>
            </a:r>
            <a:r>
              <a:rPr lang="en-US" dirty="0" smtClean="0"/>
              <a:t> gives quantitative estimates on the error in this approximation. Any finite number of initial terms of the Taylor series of a function is called a </a:t>
            </a:r>
            <a:r>
              <a:rPr lang="en-US" dirty="0" smtClean="0">
                <a:hlinkClick r:id="rId10" tooltip="Taylor polynomial"/>
              </a:rPr>
              <a:t>Taylor polynomial</a:t>
            </a:r>
            <a:r>
              <a:rPr lang="en-US" dirty="0" smtClean="0"/>
              <a:t>. The Taylor series of a function is the </a:t>
            </a:r>
            <a:r>
              <a:rPr lang="en-US" dirty="0" smtClean="0">
                <a:hlinkClick r:id="rId11" tooltip="Limit of a sequence"/>
              </a:rPr>
              <a:t>limit</a:t>
            </a:r>
            <a:r>
              <a:rPr lang="en-US" dirty="0" smtClean="0"/>
              <a:t> of that function's Taylor polynomials, provided that the limit exists. A function may not be equal to its Taylor series, even if its Taylor series converges at every point. A function that is equal to its Taylor series in an </a:t>
            </a:r>
            <a:r>
              <a:rPr lang="en-US" dirty="0" smtClean="0">
                <a:hlinkClick r:id="rId12" tooltip="Open interval"/>
              </a:rPr>
              <a:t>open interval</a:t>
            </a:r>
            <a:r>
              <a:rPr lang="en-US" dirty="0" smtClean="0"/>
              <a:t> (or a disc in the </a:t>
            </a:r>
            <a:r>
              <a:rPr lang="en-US" dirty="0" smtClean="0">
                <a:hlinkClick r:id="rId13" tooltip="Complex plane"/>
              </a:rPr>
              <a:t>complex plane</a:t>
            </a:r>
            <a:r>
              <a:rPr lang="en-US" dirty="0" smtClean="0"/>
              <a:t>) is known as an </a:t>
            </a:r>
            <a:r>
              <a:rPr lang="en-US" dirty="0" smtClean="0">
                <a:hlinkClick r:id="rId14" tooltip="Analytic function"/>
              </a:rPr>
              <a:t>analytic function</a:t>
            </a:r>
            <a:r>
              <a:rPr lang="en-US" dirty="0" smtClean="0"/>
              <a:t> in that interval.</a:t>
            </a:r>
          </a:p>
        </p:txBody>
      </p:sp>
    </p:spTree>
    <p:extLst>
      <p:ext uri="{BB962C8B-B14F-4D97-AF65-F5344CB8AC3E}">
        <p14:creationId xmlns:p14="http://schemas.microsoft.com/office/powerpoint/2010/main" val="4039035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Taylor series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Taylor series</dc:title>
  <dc:creator>LENOVO</dc:creator>
  <cp:lastModifiedBy>LENOVO</cp:lastModifiedBy>
  <cp:revision>1</cp:revision>
  <dcterms:created xsi:type="dcterms:W3CDTF">2015-03-20T05:48:23Z</dcterms:created>
  <dcterms:modified xsi:type="dcterms:W3CDTF">2015-03-20T05:49:14Z</dcterms:modified>
</cp:coreProperties>
</file>