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C9D8-5D0E-4B2D-83BA-BEFF55395FF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12DC-BCB9-4BE4-BB26-9B1B1A4E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8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C9D8-5D0E-4B2D-83BA-BEFF55395FF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12DC-BCB9-4BE4-BB26-9B1B1A4E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7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C9D8-5D0E-4B2D-83BA-BEFF55395FF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12DC-BCB9-4BE4-BB26-9B1B1A4E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5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C9D8-5D0E-4B2D-83BA-BEFF55395FF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12DC-BCB9-4BE4-BB26-9B1B1A4E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0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C9D8-5D0E-4B2D-83BA-BEFF55395FF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12DC-BCB9-4BE4-BB26-9B1B1A4E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1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C9D8-5D0E-4B2D-83BA-BEFF55395FF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12DC-BCB9-4BE4-BB26-9B1B1A4E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5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C9D8-5D0E-4B2D-83BA-BEFF55395FF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12DC-BCB9-4BE4-BB26-9B1B1A4E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5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C9D8-5D0E-4B2D-83BA-BEFF55395FF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12DC-BCB9-4BE4-BB26-9B1B1A4E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6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C9D8-5D0E-4B2D-83BA-BEFF55395FF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12DC-BCB9-4BE4-BB26-9B1B1A4E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7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C9D8-5D0E-4B2D-83BA-BEFF55395FF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12DC-BCB9-4BE4-BB26-9B1B1A4E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0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C9D8-5D0E-4B2D-83BA-BEFF55395FF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12DC-BCB9-4BE4-BB26-9B1B1A4E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8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EC9D8-5D0E-4B2D-83BA-BEFF55395FF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412DC-BCB9-4BE4-BB26-9B1B1A4E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4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Geometri" TargetMode="External"/><Relationship Id="rId13" Type="http://schemas.openxmlformats.org/officeDocument/2006/relationships/hyperlink" Target="http://id.wikipedia.org/wiki/Aljabar_elementer" TargetMode="External"/><Relationship Id="rId3" Type="http://schemas.openxmlformats.org/officeDocument/2006/relationships/hyperlink" Target="http://id.wikipedia.org/wiki/Matematika" TargetMode="External"/><Relationship Id="rId7" Type="http://schemas.openxmlformats.org/officeDocument/2006/relationships/hyperlink" Target="http://id.wikipedia.org/wiki/0,999...#Deret_dan_barisan_takterhingga" TargetMode="External"/><Relationship Id="rId12" Type="http://schemas.openxmlformats.org/officeDocument/2006/relationships/hyperlink" Target="http://id.wikipedia.org/wiki/Teknik" TargetMode="External"/><Relationship Id="rId2" Type="http://schemas.openxmlformats.org/officeDocument/2006/relationships/hyperlink" Target="http://id.wikipedia.org/wiki/Bahasa_Lat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Integral" TargetMode="External"/><Relationship Id="rId11" Type="http://schemas.openxmlformats.org/officeDocument/2006/relationships/hyperlink" Target="http://id.wikipedia.org/wiki/Ekonomi" TargetMode="External"/><Relationship Id="rId5" Type="http://schemas.openxmlformats.org/officeDocument/2006/relationships/hyperlink" Target="http://id.wikipedia.org/wiki/Turunan" TargetMode="External"/><Relationship Id="rId10" Type="http://schemas.openxmlformats.org/officeDocument/2006/relationships/hyperlink" Target="http://id.wikipedia.org/wiki/Ilmu" TargetMode="External"/><Relationship Id="rId4" Type="http://schemas.openxmlformats.org/officeDocument/2006/relationships/hyperlink" Target="http://id.wikipedia.org/wiki/Limit" TargetMode="External"/><Relationship Id="rId9" Type="http://schemas.openxmlformats.org/officeDocument/2006/relationships/hyperlink" Target="http://id.wikipedia.org/wiki/Aljaba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Integral" TargetMode="External"/><Relationship Id="rId7" Type="http://schemas.openxmlformats.org/officeDocument/2006/relationships/hyperlink" Target="http://id.wikipedia.org/wiki/Analisis_matematika" TargetMode="External"/><Relationship Id="rId2" Type="http://schemas.openxmlformats.org/officeDocument/2006/relationships/hyperlink" Target="http://id.wikipedia.org/wiki/Kalkulus_diferensi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Limit" TargetMode="External"/><Relationship Id="rId5" Type="http://schemas.openxmlformats.org/officeDocument/2006/relationships/hyperlink" Target="http://id.wikipedia.org/wiki/Fungsi_%28matematika%29" TargetMode="External"/><Relationship Id="rId4" Type="http://schemas.openxmlformats.org/officeDocument/2006/relationships/hyperlink" Target="http://id.wikipedia.org/wiki/Teorema_dasar_kalkulus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Tak_hingga" TargetMode="External"/><Relationship Id="rId13" Type="http://schemas.openxmlformats.org/officeDocument/2006/relationships/hyperlink" Target="http://id.wikipedia.org/wiki/Turunan" TargetMode="External"/><Relationship Id="rId3" Type="http://schemas.openxmlformats.org/officeDocument/2006/relationships/hyperlink" Target="http://id.wikipedia.org/wiki/Konsep" TargetMode="External"/><Relationship Id="rId7" Type="http://schemas.openxmlformats.org/officeDocument/2006/relationships/hyperlink" Target="http://id.wikipedia.org/wiki/Titik" TargetMode="External"/><Relationship Id="rId12" Type="http://schemas.openxmlformats.org/officeDocument/2006/relationships/hyperlink" Target="http://id.wikipedia.org/wiki/Analisis_matematika" TargetMode="External"/><Relationship Id="rId2" Type="http://schemas.openxmlformats.org/officeDocument/2006/relationships/hyperlink" Target="http://id.wikipedia.org/wiki/Matemati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Argumen" TargetMode="External"/><Relationship Id="rId11" Type="http://schemas.openxmlformats.org/officeDocument/2006/relationships/hyperlink" Target="http://id.wikipedia.org/wiki/Kalkulus" TargetMode="External"/><Relationship Id="rId5" Type="http://schemas.openxmlformats.org/officeDocument/2006/relationships/hyperlink" Target="http://id.wikipedia.org/wiki/Fungsi" TargetMode="External"/><Relationship Id="rId10" Type="http://schemas.openxmlformats.org/officeDocument/2006/relationships/hyperlink" Target="http://id.wikipedia.org/w/index.php?title=Indeks&amp;action=edit&amp;redlink=1" TargetMode="External"/><Relationship Id="rId4" Type="http://schemas.openxmlformats.org/officeDocument/2006/relationships/hyperlink" Target="http://id.wikipedia.org/w/index.php?title=Sifat&amp;action=edit&amp;redlink=1" TargetMode="External"/><Relationship Id="rId9" Type="http://schemas.openxmlformats.org/officeDocument/2006/relationships/hyperlink" Target="http://id.wikipedia.org/w/index.php?title=Barisan&amp;action=edit&amp;redlink=1" TargetMode="External"/><Relationship Id="rId14" Type="http://schemas.openxmlformats.org/officeDocument/2006/relationships/hyperlink" Target="http://id.wikipedia.org/w/index.php?title=Kekontinyuan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Fungsi_%28matematika%29" TargetMode="External"/><Relationship Id="rId2" Type="http://schemas.openxmlformats.org/officeDocument/2006/relationships/hyperlink" Target="http://id.wikipedia.org/wiki/Matematik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d.wikipedia.org/w/index.php?title=Fungsi_invers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9600" b="1" dirty="0" smtClean="0"/>
              <a:t>Kalkulus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0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Kalkulus</a:t>
            </a:r>
            <a:r>
              <a:rPr lang="en-US" dirty="0" smtClean="0"/>
              <a:t> (</a:t>
            </a:r>
            <a:r>
              <a:rPr lang="en-US" dirty="0" err="1" smtClean="0">
                <a:hlinkClick r:id="rId2" tooltip="Bahasa Latin"/>
              </a:rPr>
              <a:t>Bahasa</a:t>
            </a:r>
            <a:r>
              <a:rPr lang="en-US" dirty="0" smtClean="0">
                <a:hlinkClick r:id="rId2" tooltip="Bahasa Latin"/>
              </a:rPr>
              <a:t> Latin</a:t>
            </a:r>
            <a:r>
              <a:rPr lang="en-US" dirty="0" smtClean="0"/>
              <a:t>: </a:t>
            </a:r>
            <a:r>
              <a:rPr lang="en-US" i="1" dirty="0" smtClean="0"/>
              <a:t>calculus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"</a:t>
            </a:r>
            <a:r>
              <a:rPr lang="en-US" dirty="0" err="1" smtClean="0"/>
              <a:t>batu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",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>
                <a:hlinkClick r:id="rId3" tooltip="Matematika"/>
              </a:rPr>
              <a:t>matematika</a:t>
            </a:r>
            <a:r>
              <a:rPr lang="en-US" dirty="0" smtClean="0"/>
              <a:t> yang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smtClean="0">
                <a:hlinkClick r:id="rId4" tooltip="Limit"/>
              </a:rPr>
              <a:t>limit</a:t>
            </a:r>
            <a:r>
              <a:rPr lang="en-US" dirty="0" smtClean="0"/>
              <a:t>, </a:t>
            </a:r>
            <a:r>
              <a:rPr lang="en-US" dirty="0" err="1" smtClean="0">
                <a:hlinkClick r:id="rId5" tooltip="Turunan"/>
              </a:rPr>
              <a:t>turunan</a:t>
            </a:r>
            <a:r>
              <a:rPr lang="en-US" dirty="0" smtClean="0"/>
              <a:t>, </a:t>
            </a:r>
            <a:r>
              <a:rPr lang="en-US" dirty="0" smtClean="0">
                <a:hlinkClick r:id="rId6" tooltip="Integral"/>
              </a:rPr>
              <a:t>integral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hlinkClick r:id="rId7" tooltip="0,999..."/>
              </a:rPr>
              <a:t>deret</a:t>
            </a:r>
            <a:r>
              <a:rPr lang="en-US" dirty="0" smtClean="0">
                <a:hlinkClick r:id="rId7" tooltip="0,999..."/>
              </a:rPr>
              <a:t> </a:t>
            </a:r>
            <a:r>
              <a:rPr lang="en-US" dirty="0" err="1" smtClean="0">
                <a:hlinkClick r:id="rId7" tooltip="0,999..."/>
              </a:rPr>
              <a:t>takterhingga</a:t>
            </a:r>
            <a:r>
              <a:rPr lang="en-US" dirty="0" smtClean="0"/>
              <a:t>. </a:t>
            </a:r>
            <a:r>
              <a:rPr lang="en-US" dirty="0" err="1" smtClean="0"/>
              <a:t>Kalkulus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,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>
                <a:hlinkClick r:id="rId8" tooltip="Geometri"/>
              </a:rPr>
              <a:t>geometri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hlinkClick r:id="rId9" tooltip="Aljabar"/>
              </a:rPr>
              <a:t>aljabar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penerapannya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. </a:t>
            </a:r>
            <a:r>
              <a:rPr lang="en-US" dirty="0" err="1" smtClean="0"/>
              <a:t>Kalkulus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bidang-bidang</a:t>
            </a:r>
            <a:r>
              <a:rPr lang="en-US" dirty="0" smtClean="0"/>
              <a:t> </a:t>
            </a:r>
            <a:r>
              <a:rPr lang="en-US" dirty="0" err="1" smtClean="0">
                <a:hlinkClick r:id="rId10" tooltip="Ilmu"/>
              </a:rPr>
              <a:t>sains</a:t>
            </a:r>
            <a:r>
              <a:rPr lang="en-US" dirty="0" smtClean="0"/>
              <a:t>, </a:t>
            </a:r>
            <a:r>
              <a:rPr lang="en-US" dirty="0" err="1" smtClean="0">
                <a:hlinkClick r:id="rId11" tooltip="Ekonomi"/>
              </a:rPr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hlinkClick r:id="rId12" tooltip="Teknik"/>
              </a:rPr>
              <a:t>teknik</a:t>
            </a:r>
            <a:r>
              <a:rPr lang="en-US" dirty="0" smtClean="0"/>
              <a:t>;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dipecahkan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>
                <a:hlinkClick r:id="rId13" tooltip="Aljabar elementer"/>
              </a:rPr>
              <a:t>aljabar</a:t>
            </a:r>
            <a:r>
              <a:rPr lang="en-US" dirty="0" smtClean="0">
                <a:hlinkClick r:id="rId13" tooltip="Aljabar elementer"/>
              </a:rPr>
              <a:t> </a:t>
            </a:r>
            <a:r>
              <a:rPr lang="en-US" dirty="0" err="1" smtClean="0">
                <a:hlinkClick r:id="rId13" tooltip="Aljabar elementer"/>
              </a:rPr>
              <a:t>elementer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6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Kalkulus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</a:t>
            </a:r>
            <a:r>
              <a:rPr lang="en-US" b="1" dirty="0" err="1" smtClean="0">
                <a:hlinkClick r:id="rId2" tooltip="Kalkulus diferensial"/>
              </a:rPr>
              <a:t>kalkulus</a:t>
            </a:r>
            <a:r>
              <a:rPr lang="en-US" b="1" dirty="0" smtClean="0">
                <a:hlinkClick r:id="rId2" tooltip="Kalkulus diferensial"/>
              </a:rPr>
              <a:t> </a:t>
            </a:r>
            <a:r>
              <a:rPr lang="en-US" b="1" dirty="0" err="1" smtClean="0">
                <a:hlinkClick r:id="rId2" tooltip="Kalkulus diferensial"/>
              </a:rPr>
              <a:t>diferensial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>
                <a:hlinkClick r:id="rId3" tooltip="Integral"/>
              </a:rPr>
              <a:t>kalkulus</a:t>
            </a:r>
            <a:r>
              <a:rPr lang="en-US" b="1" dirty="0" smtClean="0">
                <a:hlinkClick r:id="rId3" tooltip="Integral"/>
              </a:rPr>
              <a:t> integral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>
                <a:hlinkClick r:id="rId4" tooltip="Teorema dasar kalkulus"/>
              </a:rPr>
              <a:t>teorema</a:t>
            </a:r>
            <a:r>
              <a:rPr lang="en-US" dirty="0" smtClean="0">
                <a:hlinkClick r:id="rId4" tooltip="Teorema dasar kalkulus"/>
              </a:rPr>
              <a:t> </a:t>
            </a:r>
            <a:r>
              <a:rPr lang="en-US" dirty="0" err="1" smtClean="0">
                <a:hlinkClick r:id="rId4" tooltip="Teorema dasar kalkulus"/>
              </a:rPr>
              <a:t>dasar</a:t>
            </a:r>
            <a:r>
              <a:rPr lang="en-US" dirty="0" smtClean="0">
                <a:hlinkClick r:id="rId4" tooltip="Teorema dasar kalkulus"/>
              </a:rPr>
              <a:t> </a:t>
            </a:r>
            <a:r>
              <a:rPr lang="en-US" dirty="0" err="1" smtClean="0">
                <a:hlinkClick r:id="rId4" tooltip="Teorema dasar kalkulus"/>
              </a:rPr>
              <a:t>kalkulus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r>
              <a:rPr lang="en-US" dirty="0" smtClean="0"/>
              <a:t> yang lain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r>
              <a:rPr lang="en-US" dirty="0" smtClean="0"/>
              <a:t> </a:t>
            </a:r>
            <a:r>
              <a:rPr lang="en-US" dirty="0" err="1" smtClean="0"/>
              <a:t>proposisional</a:t>
            </a:r>
            <a:r>
              <a:rPr lang="en-US" dirty="0" smtClean="0"/>
              <a:t>, </a:t>
            </a:r>
            <a:r>
              <a:rPr lang="en-US" dirty="0" err="1" smtClean="0"/>
              <a:t>kalkulus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, </a:t>
            </a:r>
            <a:r>
              <a:rPr lang="en-US" dirty="0" err="1" smtClean="0"/>
              <a:t>kalkulus</a:t>
            </a:r>
            <a:r>
              <a:rPr lang="en-US" dirty="0" smtClean="0"/>
              <a:t> lambda,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r>
              <a:rPr lang="en-US" dirty="0" smtClean="0"/>
              <a:t> proses.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pintu</a:t>
            </a:r>
            <a:r>
              <a:rPr lang="en-US" dirty="0" smtClean="0"/>
              <a:t> </a:t>
            </a:r>
            <a:r>
              <a:rPr lang="en-US" dirty="0" err="1" smtClean="0"/>
              <a:t>gerbang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yang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>
                <a:hlinkClick r:id="rId5" tooltip="Fungsi (matematika)"/>
              </a:rPr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hlinkClick r:id="rId6" tooltip="Limit"/>
              </a:rPr>
              <a:t>limit</a:t>
            </a:r>
            <a:r>
              <a:rPr lang="en-US" dirty="0" smtClean="0"/>
              <a:t>,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 smtClean="0">
                <a:hlinkClick r:id="rId7" tooltip="Analisis matematika"/>
              </a:rPr>
              <a:t>analisis</a:t>
            </a:r>
            <a:r>
              <a:rPr lang="en-US" dirty="0" smtClean="0">
                <a:hlinkClick r:id="rId7" tooltip="Analisis matematika"/>
              </a:rPr>
              <a:t> </a:t>
            </a:r>
            <a:r>
              <a:rPr lang="en-US" dirty="0" err="1" smtClean="0">
                <a:hlinkClick r:id="rId7" tooltip="Analisis matematika"/>
              </a:rPr>
              <a:t>matematika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264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>
                <a:hlinkClick r:id="rId2" tooltip="Matematika"/>
              </a:rPr>
              <a:t>matematika</a:t>
            </a:r>
            <a:r>
              <a:rPr lang="en-US" dirty="0" smtClean="0"/>
              <a:t>, </a:t>
            </a:r>
            <a:r>
              <a:rPr lang="en-US" dirty="0" err="1" smtClean="0">
                <a:hlinkClick r:id="rId3" tooltip="Konsep"/>
              </a:rPr>
              <a:t>konsep</a:t>
            </a:r>
            <a:r>
              <a:rPr lang="en-US" dirty="0" smtClean="0"/>
              <a:t> </a:t>
            </a:r>
            <a:r>
              <a:rPr lang="en-US" b="1" dirty="0" smtClean="0"/>
              <a:t>limit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>
                <a:hlinkClick r:id="rId4" tooltip="Sifat (halaman belum tersedia)"/>
              </a:rPr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>
                <a:hlinkClick r:id="rId5" tooltip="Fungsi"/>
              </a:rPr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>
                <a:hlinkClick r:id="rId6" tooltip="Argumen"/>
              </a:rPr>
              <a:t>argumen</a:t>
            </a:r>
            <a:r>
              <a:rPr lang="en-US" dirty="0" smtClean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>
                <a:hlinkClick r:id="rId7" tooltip="Titik"/>
              </a:rPr>
              <a:t>titik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>
                <a:hlinkClick r:id="rId8" tooltip="Tak hingga"/>
              </a:rPr>
              <a:t>tak</a:t>
            </a:r>
            <a:r>
              <a:rPr lang="en-US" dirty="0" smtClean="0">
                <a:hlinkClick r:id="rId8" tooltip="Tak hingga"/>
              </a:rPr>
              <a:t> </a:t>
            </a:r>
            <a:r>
              <a:rPr lang="en-US" dirty="0" err="1" smtClean="0">
                <a:hlinkClick r:id="rId8" tooltip="Tak hingga"/>
              </a:rPr>
              <a:t>hingga</a:t>
            </a:r>
            <a:r>
              <a:rPr lang="en-US" dirty="0" smtClean="0"/>
              <a:t>;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>
                <a:hlinkClick r:id="rId9" tooltip="Barisan (halaman belum tersedia)"/>
              </a:rPr>
              <a:t>barisan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>
                <a:hlinkClick r:id="rId10" tooltip="Indeks (halaman belum tersedia)"/>
              </a:rPr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. Limit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>
                <a:hlinkClick r:id="rId11" tooltip="Kalkulus"/>
              </a:rPr>
              <a:t>kalkulus</a:t>
            </a:r>
            <a:r>
              <a:rPr lang="en-US" dirty="0" smtClean="0"/>
              <a:t> (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>
                <a:hlinkClick r:id="rId12" tooltip="Analisis matematika"/>
              </a:rPr>
              <a:t>analisis</a:t>
            </a:r>
            <a:r>
              <a:rPr lang="en-US" dirty="0" smtClean="0">
                <a:hlinkClick r:id="rId12" tooltip="Analisis matematika"/>
              </a:rPr>
              <a:t> </a:t>
            </a:r>
            <a:r>
              <a:rPr lang="en-US" dirty="0" err="1" smtClean="0">
                <a:hlinkClick r:id="rId12" tooltip="Analisis matematika"/>
              </a:rPr>
              <a:t>matematika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>
                <a:hlinkClick r:id="rId13" tooltip="Turunan"/>
              </a:rPr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hlinkClick r:id="rId14" tooltip="Kekontinyuan (halaman belum tersedia)"/>
              </a:rPr>
              <a:t>kekontinyuan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, limit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>
                <a:hlinkClick r:id="rId11" tooltip="Kalkulus"/>
              </a:rPr>
              <a:t>kalkulus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limit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4185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Fungsi kontinu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kontinu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>
                <a:hlinkClick r:id="rId2" tooltip="Matematika"/>
              </a:rPr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>
                <a:hlinkClick r:id="rId3" tooltip="Fungsi (matematika)"/>
              </a:rPr>
              <a:t>fungsi</a:t>
            </a:r>
            <a:r>
              <a:rPr lang="en-US" dirty="0" smtClean="0"/>
              <a:t>, yang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intuitif</a:t>
            </a:r>
            <a:r>
              <a:rPr lang="en-US" dirty="0" smtClean="0"/>
              <a:t>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masukannya</a:t>
            </a:r>
            <a:r>
              <a:rPr lang="en-US" dirty="0" smtClean="0"/>
              <a:t> </a:t>
            </a:r>
            <a:r>
              <a:rPr lang="en-US" dirty="0" err="1" smtClean="0"/>
              <a:t>berakibat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pula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b="1" dirty="0" err="1" smtClean="0"/>
              <a:t>diskontinu</a:t>
            </a:r>
            <a:r>
              <a:rPr lang="en-US" dirty="0" smtClean="0"/>
              <a:t>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kontinu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>
                <a:hlinkClick r:id="rId4" tooltip="Fungsi invers (halaman belum tersedia)"/>
              </a:rPr>
              <a:t>fungsi</a:t>
            </a:r>
            <a:r>
              <a:rPr lang="en-US" dirty="0" smtClean="0">
                <a:hlinkClick r:id="rId4" tooltip="Fungsi invers (halaman belum tersedia)"/>
              </a:rPr>
              <a:t> invers</a:t>
            </a:r>
            <a:r>
              <a:rPr lang="en-US" dirty="0" smtClean="0"/>
              <a:t> </a:t>
            </a:r>
            <a:r>
              <a:rPr lang="en-US" dirty="0" err="1" smtClean="0"/>
              <a:t>kontinu</a:t>
            </a:r>
            <a:r>
              <a:rPr lang="en-US" dirty="0" smtClean="0"/>
              <a:t> pula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bikontinu</a:t>
            </a:r>
            <a:r>
              <a:rPr lang="en-US" dirty="0" smtClean="0"/>
              <a:t>.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intuitif</a:t>
            </a:r>
            <a:r>
              <a:rPr lang="en-US" dirty="0" smtClean="0"/>
              <a:t> </a:t>
            </a:r>
            <a:r>
              <a:rPr lang="en-US" dirty="0" err="1" smtClean="0"/>
              <a:t>kekontinuan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kontinu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grafiknya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digambar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kapur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papan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4722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294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Kalkulus</vt:lpstr>
      <vt:lpstr>PowerPoint Presentation</vt:lpstr>
      <vt:lpstr>PowerPoint Presentation</vt:lpstr>
      <vt:lpstr>Limit</vt:lpstr>
      <vt:lpstr>Fungsi kontinu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Kalkulus</dc:title>
  <dc:creator>LENOVO</dc:creator>
  <cp:lastModifiedBy>LENOVO</cp:lastModifiedBy>
  <cp:revision>1</cp:revision>
  <dcterms:created xsi:type="dcterms:W3CDTF">2014-09-22T00:06:46Z</dcterms:created>
  <dcterms:modified xsi:type="dcterms:W3CDTF">2014-09-22T00:10:26Z</dcterms:modified>
</cp:coreProperties>
</file>