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2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8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7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6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4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FAF1-3F69-434F-9B3E-161186BF721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BCCB-8906-4F90-943E-181D3575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5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057399"/>
          </a:xfrm>
        </p:spPr>
        <p:txBody>
          <a:bodyPr>
            <a:normAutofit/>
          </a:bodyPr>
          <a:lstStyle/>
          <a:p>
            <a:r>
              <a:rPr lang="en-US" b="1" dirty="0"/>
              <a:t>Calculus 1 lecture 25.9.2015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Definitions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Number theory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Linearity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Continuity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Limit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6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Definition of calculus: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Infinitely small analysis</a:t>
            </a:r>
          </a:p>
          <a:p>
            <a:r>
              <a:rPr lang="en-US" sz="4400" dirty="0"/>
              <a:t>Calculus is for continuous physics, biology, economics, etc.</a:t>
            </a:r>
          </a:p>
        </p:txBody>
      </p:sp>
    </p:spTree>
    <p:extLst>
      <p:ext uri="{BB962C8B-B14F-4D97-AF65-F5344CB8AC3E}">
        <p14:creationId xmlns:p14="http://schemas.microsoft.com/office/powerpoint/2010/main" val="19388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/>
              <a:t>Number theory: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numbers</a:t>
            </a:r>
          </a:p>
          <a:p>
            <a:r>
              <a:rPr lang="en-US" dirty="0"/>
              <a:t>Natural numbers</a:t>
            </a:r>
          </a:p>
          <a:p>
            <a:r>
              <a:rPr lang="en-US" dirty="0"/>
              <a:t>Primes</a:t>
            </a:r>
          </a:p>
          <a:p>
            <a:r>
              <a:rPr lang="en-US" dirty="0"/>
              <a:t>Calculate the largest prime</a:t>
            </a:r>
          </a:p>
          <a:p>
            <a:r>
              <a:rPr lang="en-US" dirty="0"/>
              <a:t>Rational numbers 0.734734734734(734)</a:t>
            </a:r>
          </a:p>
          <a:p>
            <a:r>
              <a:rPr lang="en-US" dirty="0"/>
              <a:t>Irrational numbers (chaos, surd, absurd, pi, e)</a:t>
            </a:r>
          </a:p>
        </p:txBody>
      </p:sp>
    </p:spTree>
    <p:extLst>
      <p:ext uri="{BB962C8B-B14F-4D97-AF65-F5344CB8AC3E}">
        <p14:creationId xmlns:p14="http://schemas.microsoft.com/office/powerpoint/2010/main" val="364987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900" dirty="0"/>
              <a:t>Linearity: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Linearity principle in calculus</a:t>
            </a:r>
          </a:p>
          <a:p>
            <a:r>
              <a:rPr lang="en-US" sz="5500" dirty="0"/>
              <a:t>Linear approximation</a:t>
            </a:r>
          </a:p>
        </p:txBody>
      </p:sp>
    </p:spTree>
    <p:extLst>
      <p:ext uri="{BB962C8B-B14F-4D97-AF65-F5344CB8AC3E}">
        <p14:creationId xmlns:p14="http://schemas.microsoft.com/office/powerpoint/2010/main" val="307260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900" dirty="0"/>
              <a:t>Continuity</a:t>
            </a:r>
            <a:r>
              <a:rPr lang="en-US" sz="9900" dirty="0" smtClean="0"/>
              <a:t>:</a:t>
            </a:r>
            <a:endParaRPr lang="en-US" sz="9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Functions:</a:t>
            </a:r>
          </a:p>
          <a:p>
            <a:r>
              <a:rPr lang="en-US" sz="6600" dirty="0"/>
              <a:t>Algebraic</a:t>
            </a:r>
          </a:p>
          <a:p>
            <a:r>
              <a:rPr lang="en-US" sz="6600" dirty="0"/>
              <a:t>Transcendental</a:t>
            </a:r>
          </a:p>
        </p:txBody>
      </p:sp>
    </p:spTree>
    <p:extLst>
      <p:ext uri="{BB962C8B-B14F-4D97-AF65-F5344CB8AC3E}">
        <p14:creationId xmlns:p14="http://schemas.microsoft.com/office/powerpoint/2010/main" val="260753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000" dirty="0"/>
              <a:t>Limit: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Infinitely small</a:t>
            </a:r>
          </a:p>
        </p:txBody>
      </p:sp>
    </p:spTree>
    <p:extLst>
      <p:ext uri="{BB962C8B-B14F-4D97-AF65-F5344CB8AC3E}">
        <p14:creationId xmlns:p14="http://schemas.microsoft.com/office/powerpoint/2010/main" val="312817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000" dirty="0" smtClean="0"/>
              <a:t>Games</a:t>
            </a:r>
            <a:endParaRPr lang="en-US" sz="1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Games about numbers, limits</a:t>
            </a:r>
          </a:p>
        </p:txBody>
      </p:sp>
    </p:spTree>
    <p:extLst>
      <p:ext uri="{BB962C8B-B14F-4D97-AF65-F5344CB8AC3E}">
        <p14:creationId xmlns:p14="http://schemas.microsoft.com/office/powerpoint/2010/main" val="370564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Calculus 1 lecture 25.9.2015</vt:lpstr>
      <vt:lpstr>Definition of calculus:</vt:lpstr>
      <vt:lpstr>Number theory:</vt:lpstr>
      <vt:lpstr>Linearity:</vt:lpstr>
      <vt:lpstr>Continuity:</vt:lpstr>
      <vt:lpstr>Limit:</vt:lpstr>
      <vt:lpstr>Games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 lecture 25.9.2015</dc:title>
  <dc:creator>LENOVO</dc:creator>
  <cp:lastModifiedBy>LENOVO</cp:lastModifiedBy>
  <cp:revision>9</cp:revision>
  <dcterms:created xsi:type="dcterms:W3CDTF">2015-09-24T22:52:35Z</dcterms:created>
  <dcterms:modified xsi:type="dcterms:W3CDTF">2015-09-24T23:19:38Z</dcterms:modified>
</cp:coreProperties>
</file>