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5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0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8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7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1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6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3EB45-85B4-4474-BDAA-B7C18CAEF3FE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E371-3F52-45B0-A114-86F6F48B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8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Vibrasi&amp;action=edit&amp;redlink=1" TargetMode="External"/><Relationship Id="rId7" Type="http://schemas.openxmlformats.org/officeDocument/2006/relationships/hyperlink" Target="http://id.wikipedia.org/wiki/Mekanika_kuantum" TargetMode="External"/><Relationship Id="rId2" Type="http://schemas.openxmlformats.org/officeDocument/2006/relationships/hyperlink" Target="http://id.wikipedia.org/wiki/Teknik_elektr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Pengolahan_citra" TargetMode="External"/><Relationship Id="rId5" Type="http://schemas.openxmlformats.org/officeDocument/2006/relationships/hyperlink" Target="http://id.wikipedia.org/wiki/Optika" TargetMode="External"/><Relationship Id="rId4" Type="http://schemas.openxmlformats.org/officeDocument/2006/relationships/hyperlink" Target="http://id.wikipedia.org/w/index.php?title=Akustika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Fungsi_periodik&amp;action=edit&amp;redlink=1" TargetMode="External"/><Relationship Id="rId2" Type="http://schemas.openxmlformats.org/officeDocument/2006/relationships/hyperlink" Target="http://id.wikipedia.org/wiki/Matemati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Joseph_Fourier" TargetMode="External"/><Relationship Id="rId2" Type="http://schemas.openxmlformats.org/officeDocument/2006/relationships/hyperlink" Target="http://id.wikipedia.org/wiki/Analisis_Fouri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/index.php?title=Persamaan_panas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Persamaan_diferensial_parsia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Kosinus" TargetMode="External"/><Relationship Id="rId2" Type="http://schemas.openxmlformats.org/officeDocument/2006/relationships/hyperlink" Target="http://id.wikipedia.org/wiki/Sin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Fisi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9900" b="1" dirty="0" smtClean="0"/>
              <a:t>Deret Fourier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73438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Deret</a:t>
            </a:r>
            <a:r>
              <a:rPr lang="en-US" sz="4400" dirty="0" smtClean="0"/>
              <a:t> Fourier </a:t>
            </a:r>
            <a:r>
              <a:rPr lang="en-US" sz="4400" dirty="0" err="1" smtClean="0"/>
              <a:t>saat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dirty="0" err="1" smtClean="0"/>
              <a:t>memiliki</a:t>
            </a:r>
            <a:r>
              <a:rPr lang="en-US" sz="4400" dirty="0" smtClean="0"/>
              <a:t> </a:t>
            </a:r>
            <a:r>
              <a:rPr lang="en-US" sz="4400" dirty="0" err="1" smtClean="0"/>
              <a:t>banyak</a:t>
            </a:r>
            <a:r>
              <a:rPr lang="en-US" sz="4400" dirty="0" smtClean="0"/>
              <a:t> </a:t>
            </a:r>
            <a:r>
              <a:rPr lang="en-US" sz="4400" dirty="0" err="1" smtClean="0"/>
              <a:t>penerapan</a:t>
            </a:r>
            <a:r>
              <a:rPr lang="en-US" sz="4400" dirty="0" smtClean="0"/>
              <a:t> di </a:t>
            </a:r>
            <a:r>
              <a:rPr lang="en-US" sz="4400" dirty="0" err="1" smtClean="0"/>
              <a:t>bidang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2" tooltip="Teknik elektro"/>
              </a:rPr>
              <a:t>teknik</a:t>
            </a:r>
            <a:r>
              <a:rPr lang="en-US" sz="4400" dirty="0" smtClean="0">
                <a:hlinkClick r:id="rId2" tooltip="Teknik elektro"/>
              </a:rPr>
              <a:t> </a:t>
            </a:r>
            <a:r>
              <a:rPr lang="en-US" sz="4400" dirty="0" err="1" smtClean="0">
                <a:hlinkClick r:id="rId2" tooltip="Teknik elektro"/>
              </a:rPr>
              <a:t>elektro</a:t>
            </a:r>
            <a:r>
              <a:rPr lang="en-US" sz="4400" dirty="0" smtClean="0"/>
              <a:t>, </a:t>
            </a:r>
            <a:r>
              <a:rPr lang="en-US" sz="4400" dirty="0" err="1" smtClean="0"/>
              <a:t>analisis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3" tooltip="Vibrasi (halaman belum tersedia)"/>
              </a:rPr>
              <a:t>vibrasi</a:t>
            </a:r>
            <a:r>
              <a:rPr lang="en-US" sz="4400" dirty="0" smtClean="0"/>
              <a:t>, </a:t>
            </a:r>
            <a:r>
              <a:rPr lang="en-US" sz="4400" dirty="0" err="1" smtClean="0">
                <a:hlinkClick r:id="rId4" tooltip="Akustika (halaman belum tersedia)"/>
              </a:rPr>
              <a:t>akustika</a:t>
            </a:r>
            <a:r>
              <a:rPr lang="en-US" sz="4400" dirty="0" smtClean="0"/>
              <a:t>, </a:t>
            </a:r>
            <a:r>
              <a:rPr lang="en-US" sz="4400" dirty="0" err="1" smtClean="0">
                <a:hlinkClick r:id="rId5" tooltip="Optika"/>
              </a:rPr>
              <a:t>optika</a:t>
            </a:r>
            <a:r>
              <a:rPr lang="en-US" sz="4400" dirty="0" smtClean="0"/>
              <a:t>, </a:t>
            </a:r>
            <a:r>
              <a:rPr lang="en-US" sz="4400" dirty="0" err="1" smtClean="0">
                <a:hlinkClick r:id="rId6" tooltip="Pengolahan citra"/>
              </a:rPr>
              <a:t>pengolahan</a:t>
            </a:r>
            <a:r>
              <a:rPr lang="en-US" sz="4400" dirty="0" smtClean="0">
                <a:hlinkClick r:id="rId6" tooltip="Pengolahan citra"/>
              </a:rPr>
              <a:t> </a:t>
            </a:r>
            <a:r>
              <a:rPr lang="en-US" sz="4400" dirty="0" err="1" smtClean="0">
                <a:hlinkClick r:id="rId6" tooltip="Pengolahan citra"/>
              </a:rPr>
              <a:t>citra</a:t>
            </a:r>
            <a:r>
              <a:rPr lang="en-US" sz="4400" dirty="0" smtClean="0"/>
              <a:t>, </a:t>
            </a:r>
            <a:r>
              <a:rPr lang="en-US" sz="4400" dirty="0" err="1" smtClean="0">
                <a:hlinkClick r:id="rId7" tooltip="Mekanika kuantum"/>
              </a:rPr>
              <a:t>mekanika</a:t>
            </a:r>
            <a:r>
              <a:rPr lang="en-US" sz="4400" dirty="0" smtClean="0">
                <a:hlinkClick r:id="rId7" tooltip="Mekanika kuantum"/>
              </a:rPr>
              <a:t> </a:t>
            </a:r>
            <a:r>
              <a:rPr lang="en-US" sz="4400" dirty="0" err="1" smtClean="0">
                <a:hlinkClick r:id="rId7" tooltip="Mekanika kuantum"/>
              </a:rPr>
              <a:t>kuantum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lain-lain.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420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2" tooltip="Matematika"/>
              </a:rPr>
              <a:t>matematika</a:t>
            </a:r>
            <a:r>
              <a:rPr lang="en-US" sz="4400" dirty="0" smtClean="0"/>
              <a:t>, </a:t>
            </a:r>
            <a:r>
              <a:rPr lang="en-US" sz="4400" b="1" dirty="0" err="1" smtClean="0"/>
              <a:t>Deret</a:t>
            </a:r>
            <a:r>
              <a:rPr lang="en-US" sz="4400" b="1" dirty="0" smtClean="0"/>
              <a:t> Fourier</a:t>
            </a:r>
            <a:r>
              <a:rPr lang="en-US" sz="4400" dirty="0" smtClean="0"/>
              <a:t> </a:t>
            </a:r>
            <a:r>
              <a:rPr lang="en-US" sz="4400" dirty="0" err="1" smtClean="0"/>
              <a:t>merupakan</a:t>
            </a:r>
            <a:r>
              <a:rPr lang="en-US" sz="4400" dirty="0" smtClean="0"/>
              <a:t> </a:t>
            </a:r>
            <a:r>
              <a:rPr lang="en-US" sz="4400" dirty="0" err="1" smtClean="0"/>
              <a:t>penguraian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3" tooltip="Fungsi periodik (halaman belum tersedia)"/>
              </a:rPr>
              <a:t>fungsi</a:t>
            </a:r>
            <a:r>
              <a:rPr lang="en-US" sz="4400" dirty="0" smtClean="0">
                <a:hlinkClick r:id="rId3" tooltip="Fungsi periodik (halaman belum tersedia)"/>
              </a:rPr>
              <a:t> </a:t>
            </a:r>
            <a:r>
              <a:rPr lang="en-US" sz="4400" dirty="0" err="1" smtClean="0">
                <a:hlinkClick r:id="rId3" tooltip="Fungsi periodik (halaman belum tersedia)"/>
              </a:rPr>
              <a:t>periodik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jumlahan</a:t>
            </a:r>
            <a:r>
              <a:rPr lang="en-US" sz="4400" dirty="0" smtClean="0"/>
              <a:t> </a:t>
            </a:r>
            <a:r>
              <a:rPr lang="en-US" sz="4400" dirty="0" err="1" smtClean="0"/>
              <a:t>fungsi-fungsi</a:t>
            </a:r>
            <a:r>
              <a:rPr lang="en-US" sz="4400" dirty="0" smtClean="0"/>
              <a:t> </a:t>
            </a:r>
            <a:r>
              <a:rPr lang="en-US" sz="4400" dirty="0" err="1" smtClean="0"/>
              <a:t>berosilasi</a:t>
            </a:r>
            <a:r>
              <a:rPr lang="en-US" sz="4400" dirty="0" smtClean="0"/>
              <a:t>, </a:t>
            </a:r>
            <a:r>
              <a:rPr lang="en-US" sz="4400" dirty="0" err="1" smtClean="0"/>
              <a:t>yaitu</a:t>
            </a:r>
            <a:r>
              <a:rPr lang="en-US" sz="4400" dirty="0" smtClean="0"/>
              <a:t> </a:t>
            </a:r>
            <a:r>
              <a:rPr lang="en-US" sz="4400" dirty="0" err="1" smtClean="0"/>
              <a:t>fungsi</a:t>
            </a:r>
            <a:r>
              <a:rPr lang="en-US" sz="4400" dirty="0" smtClean="0"/>
              <a:t> sinus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kosinus</a:t>
            </a:r>
            <a:r>
              <a:rPr lang="en-US" sz="4400" dirty="0" smtClean="0"/>
              <a:t>, </a:t>
            </a:r>
            <a:r>
              <a:rPr lang="en-US" sz="4400" dirty="0" err="1" smtClean="0"/>
              <a:t>ataupun</a:t>
            </a:r>
            <a:r>
              <a:rPr lang="en-US" sz="4400" dirty="0" smtClean="0"/>
              <a:t> </a:t>
            </a:r>
            <a:r>
              <a:rPr lang="en-US" sz="4400" dirty="0" err="1" smtClean="0"/>
              <a:t>eksponensial</a:t>
            </a:r>
            <a:r>
              <a:rPr lang="en-US" sz="4400" dirty="0" smtClean="0"/>
              <a:t> </a:t>
            </a:r>
            <a:r>
              <a:rPr lang="en-US" sz="4400" dirty="0" err="1" smtClean="0"/>
              <a:t>kompleks</a:t>
            </a:r>
            <a:r>
              <a:rPr lang="en-US" sz="4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662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Studi</a:t>
            </a:r>
            <a:r>
              <a:rPr lang="en-US" sz="4400" dirty="0" smtClean="0"/>
              <a:t> </a:t>
            </a:r>
            <a:r>
              <a:rPr lang="en-US" sz="4400" dirty="0" err="1" smtClean="0"/>
              <a:t>deret</a:t>
            </a:r>
            <a:r>
              <a:rPr lang="en-US" sz="4400" dirty="0" smtClean="0"/>
              <a:t> Fourier </a:t>
            </a:r>
            <a:r>
              <a:rPr lang="en-US" sz="4400" dirty="0" err="1" smtClean="0"/>
              <a:t>merupakan</a:t>
            </a:r>
            <a:r>
              <a:rPr lang="en-US" sz="4400" dirty="0" smtClean="0"/>
              <a:t> </a:t>
            </a:r>
            <a:r>
              <a:rPr lang="en-US" sz="4400" dirty="0" err="1" smtClean="0"/>
              <a:t>cabang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2" tooltip="Analisis Fourier"/>
              </a:rPr>
              <a:t>analisis</a:t>
            </a:r>
            <a:r>
              <a:rPr lang="en-US" sz="4400" dirty="0" smtClean="0">
                <a:hlinkClick r:id="rId2" tooltip="Analisis Fourier"/>
              </a:rPr>
              <a:t> Fourier</a:t>
            </a:r>
            <a:r>
              <a:rPr lang="en-US" sz="4400" dirty="0" smtClean="0"/>
              <a:t>. </a:t>
            </a:r>
            <a:r>
              <a:rPr lang="en-US" sz="4400" dirty="0" err="1" smtClean="0"/>
              <a:t>Deret</a:t>
            </a:r>
            <a:r>
              <a:rPr lang="en-US" sz="4400" dirty="0" smtClean="0"/>
              <a:t> Fourier </a:t>
            </a:r>
            <a:r>
              <a:rPr lang="en-US" sz="4400" dirty="0" err="1" smtClean="0"/>
              <a:t>diperkenalkan</a:t>
            </a:r>
            <a:r>
              <a:rPr lang="en-US" sz="4400" dirty="0" smtClean="0"/>
              <a:t> </a:t>
            </a:r>
            <a:r>
              <a:rPr lang="en-US" sz="4400" dirty="0" err="1" smtClean="0"/>
              <a:t>oleh</a:t>
            </a:r>
            <a:r>
              <a:rPr lang="en-US" sz="4400" dirty="0" smtClean="0"/>
              <a:t> </a:t>
            </a:r>
            <a:r>
              <a:rPr lang="en-US" sz="4400" dirty="0" smtClean="0">
                <a:hlinkClick r:id="rId3" tooltip="Joseph Fourier"/>
              </a:rPr>
              <a:t>Joseph Fourier</a:t>
            </a:r>
            <a:r>
              <a:rPr lang="en-US" sz="4400" dirty="0" smtClean="0"/>
              <a:t> (1768-1830)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memecahkan</a:t>
            </a:r>
            <a:r>
              <a:rPr lang="en-US" sz="4400" dirty="0" smtClean="0"/>
              <a:t> </a:t>
            </a:r>
            <a:r>
              <a:rPr lang="en-US" sz="4400" dirty="0" err="1" smtClean="0"/>
              <a:t>masalah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4" tooltip="Persamaan panas (halaman belum tersedia)"/>
              </a:rPr>
              <a:t>persamaan</a:t>
            </a:r>
            <a:r>
              <a:rPr lang="en-US" sz="4400" dirty="0" smtClean="0">
                <a:hlinkClick r:id="rId4" tooltip="Persamaan panas (halaman belum tersedia)"/>
              </a:rPr>
              <a:t> </a:t>
            </a:r>
            <a:r>
              <a:rPr lang="en-US" sz="4400" dirty="0" err="1" smtClean="0">
                <a:hlinkClick r:id="rId4" tooltip="Persamaan panas (halaman belum tersedia)"/>
              </a:rPr>
              <a:t>panas</a:t>
            </a:r>
            <a:r>
              <a:rPr lang="en-US" sz="4400" dirty="0" smtClean="0"/>
              <a:t> di </a:t>
            </a:r>
            <a:r>
              <a:rPr lang="en-US" sz="4400" dirty="0" err="1" smtClean="0"/>
              <a:t>lempeng</a:t>
            </a:r>
            <a:r>
              <a:rPr lang="en-US" sz="4400" dirty="0" smtClean="0"/>
              <a:t> </a:t>
            </a:r>
            <a:r>
              <a:rPr lang="en-US" sz="4400" dirty="0" err="1" smtClean="0"/>
              <a:t>logam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166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err="1" smtClean="0"/>
              <a:t>Persamaan</a:t>
            </a:r>
            <a:r>
              <a:rPr lang="en-US" sz="5500" dirty="0" smtClean="0"/>
              <a:t> </a:t>
            </a:r>
            <a:r>
              <a:rPr lang="en-US" sz="5500" dirty="0" err="1" smtClean="0"/>
              <a:t>panas</a:t>
            </a:r>
            <a:r>
              <a:rPr lang="en-US" sz="5500" dirty="0" smtClean="0"/>
              <a:t> </a:t>
            </a:r>
            <a:r>
              <a:rPr lang="en-US" sz="5500" dirty="0" err="1" smtClean="0"/>
              <a:t>merupakan</a:t>
            </a:r>
            <a:r>
              <a:rPr lang="en-US" sz="5500" dirty="0" smtClean="0"/>
              <a:t> </a:t>
            </a:r>
            <a:r>
              <a:rPr lang="en-US" sz="5500" dirty="0" err="1" smtClean="0">
                <a:hlinkClick r:id="rId2" tooltip="Persamaan diferensial parsial"/>
              </a:rPr>
              <a:t>persamaan</a:t>
            </a:r>
            <a:r>
              <a:rPr lang="en-US" sz="5500" dirty="0" smtClean="0">
                <a:hlinkClick r:id="rId2" tooltip="Persamaan diferensial parsial"/>
              </a:rPr>
              <a:t> </a:t>
            </a:r>
            <a:r>
              <a:rPr lang="en-US" sz="5500" dirty="0" err="1" smtClean="0">
                <a:hlinkClick r:id="rId2" tooltip="Persamaan diferensial parsial"/>
              </a:rPr>
              <a:t>diferensial</a:t>
            </a:r>
            <a:r>
              <a:rPr lang="en-US" sz="5500" dirty="0" smtClean="0">
                <a:hlinkClick r:id="rId2" tooltip="Persamaan diferensial parsial"/>
              </a:rPr>
              <a:t> </a:t>
            </a:r>
            <a:r>
              <a:rPr lang="en-US" sz="5500" dirty="0" err="1" smtClean="0">
                <a:hlinkClick r:id="rId2" tooltip="Persamaan diferensial parsial"/>
              </a:rPr>
              <a:t>parsial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58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Sebelum</a:t>
            </a:r>
            <a:r>
              <a:rPr lang="en-US" dirty="0" smtClean="0"/>
              <a:t> Fourier,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berperi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banas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smtClean="0">
                <a:hlinkClick r:id="rId2" tooltip="Sinus"/>
              </a:rPr>
              <a:t>sinus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Kosinus"/>
              </a:rPr>
              <a:t>kosinus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3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err="1" smtClean="0"/>
              <a:t>Solusi</a:t>
            </a:r>
            <a:r>
              <a:rPr lang="en-US" sz="5500" dirty="0" smtClean="0"/>
              <a:t> </a:t>
            </a:r>
            <a:r>
              <a:rPr lang="en-US" sz="5500" dirty="0" err="1" smtClean="0"/>
              <a:t>sederhana</a:t>
            </a:r>
            <a:r>
              <a:rPr lang="en-US" sz="5500" dirty="0" smtClean="0"/>
              <a:t> </a:t>
            </a:r>
            <a:r>
              <a:rPr lang="en-US" sz="5500" dirty="0" err="1" smtClean="0"/>
              <a:t>ini</a:t>
            </a:r>
            <a:r>
              <a:rPr lang="en-US" sz="5500" dirty="0" smtClean="0"/>
              <a:t> </a:t>
            </a:r>
            <a:r>
              <a:rPr lang="en-US" sz="5500" dirty="0" err="1" smtClean="0"/>
              <a:t>saat</a:t>
            </a:r>
            <a:r>
              <a:rPr lang="en-US" sz="5500" dirty="0" smtClean="0"/>
              <a:t> </a:t>
            </a:r>
            <a:r>
              <a:rPr lang="en-US" sz="5500" dirty="0" err="1" smtClean="0"/>
              <a:t>ini</a:t>
            </a:r>
            <a:r>
              <a:rPr lang="en-US" sz="5500" dirty="0" smtClean="0"/>
              <a:t> </a:t>
            </a:r>
            <a:r>
              <a:rPr lang="en-US" sz="5500" dirty="0" err="1" smtClean="0"/>
              <a:t>kadang-kadang</a:t>
            </a:r>
            <a:r>
              <a:rPr lang="en-US" sz="5500" dirty="0" smtClean="0"/>
              <a:t> </a:t>
            </a:r>
            <a:r>
              <a:rPr lang="en-US" sz="5500" dirty="0" err="1" smtClean="0"/>
              <a:t>disebut</a:t>
            </a:r>
            <a:r>
              <a:rPr lang="en-US" sz="5500" dirty="0" smtClean="0"/>
              <a:t> </a:t>
            </a:r>
            <a:r>
              <a:rPr lang="en-US" sz="5500" dirty="0" err="1" smtClean="0"/>
              <a:t>sebagai</a:t>
            </a:r>
            <a:r>
              <a:rPr lang="en-US" sz="5500" dirty="0" smtClean="0"/>
              <a:t> </a:t>
            </a:r>
            <a:r>
              <a:rPr lang="en-US" sz="5500" dirty="0" err="1" smtClean="0"/>
              <a:t>solusi</a:t>
            </a:r>
            <a:r>
              <a:rPr lang="en-US" sz="5500" dirty="0" smtClean="0"/>
              <a:t> </a:t>
            </a:r>
            <a:r>
              <a:rPr lang="en-US" sz="5500" dirty="0" err="1" smtClean="0"/>
              <a:t>eigen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745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Gagasan</a:t>
            </a:r>
            <a:r>
              <a:rPr lang="en-US" dirty="0" smtClean="0"/>
              <a:t> Fourier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superposisi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linear)</a:t>
            </a:r>
            <a:r>
              <a:rPr lang="en-US" dirty="0" err="1" smtClean="0"/>
              <a:t>gelombang</a:t>
            </a:r>
            <a:r>
              <a:rPr lang="en-US" dirty="0" smtClean="0"/>
              <a:t> sinus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kosinus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pemecahannya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superposisi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5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 smtClean="0"/>
              <a:t>Superposisi</a:t>
            </a:r>
            <a:r>
              <a:rPr lang="en-US" sz="6600" dirty="0" smtClean="0"/>
              <a:t> </a:t>
            </a:r>
            <a:r>
              <a:rPr lang="en-US" sz="6600" dirty="0" err="1" smtClean="0"/>
              <a:t>kombinasi</a:t>
            </a:r>
            <a:r>
              <a:rPr lang="en-US" sz="6600" dirty="0" smtClean="0"/>
              <a:t> linear </a:t>
            </a:r>
            <a:r>
              <a:rPr lang="en-US" sz="6600" dirty="0" err="1" smtClean="0"/>
              <a:t>ini</a:t>
            </a:r>
            <a:r>
              <a:rPr lang="en-US" sz="6600" dirty="0" smtClean="0"/>
              <a:t> </a:t>
            </a:r>
            <a:r>
              <a:rPr lang="en-US" sz="6600" dirty="0" err="1" smtClean="0"/>
              <a:t>disebut</a:t>
            </a:r>
            <a:r>
              <a:rPr lang="en-US" sz="6600" dirty="0" smtClean="0"/>
              <a:t> </a:t>
            </a:r>
            <a:r>
              <a:rPr lang="en-US" sz="6600" dirty="0" err="1" smtClean="0"/>
              <a:t>sebagai</a:t>
            </a:r>
            <a:r>
              <a:rPr lang="en-US" sz="6600" dirty="0" smtClean="0"/>
              <a:t> </a:t>
            </a:r>
            <a:r>
              <a:rPr lang="en-US" sz="6600" dirty="0" err="1" smtClean="0"/>
              <a:t>deret</a:t>
            </a:r>
            <a:r>
              <a:rPr lang="en-US" sz="6600" dirty="0" smtClean="0"/>
              <a:t> Fourier.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26371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Fisika"/>
              </a:rPr>
              <a:t>fisika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094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Deret Fourier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Fourier</dc:title>
  <dc:creator>LENOVO</dc:creator>
  <cp:lastModifiedBy>LENOVO</cp:lastModifiedBy>
  <cp:revision>6</cp:revision>
  <dcterms:created xsi:type="dcterms:W3CDTF">2015-03-22T03:22:22Z</dcterms:created>
  <dcterms:modified xsi:type="dcterms:W3CDTF">2015-03-22T03:28:45Z</dcterms:modified>
</cp:coreProperties>
</file>