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8FE-9AE4-4491-97F2-C7D2EA4EB5A4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E09E-39A9-41A2-B1B0-E849F918D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8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8FE-9AE4-4491-97F2-C7D2EA4EB5A4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E09E-39A9-41A2-B1B0-E849F918D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31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8FE-9AE4-4491-97F2-C7D2EA4EB5A4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E09E-39A9-41A2-B1B0-E849F918D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82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8FE-9AE4-4491-97F2-C7D2EA4EB5A4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E09E-39A9-41A2-B1B0-E849F918D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30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8FE-9AE4-4491-97F2-C7D2EA4EB5A4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E09E-39A9-41A2-B1B0-E849F918D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30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8FE-9AE4-4491-97F2-C7D2EA4EB5A4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E09E-39A9-41A2-B1B0-E849F918D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75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8FE-9AE4-4491-97F2-C7D2EA4EB5A4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E09E-39A9-41A2-B1B0-E849F918D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8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8FE-9AE4-4491-97F2-C7D2EA4EB5A4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E09E-39A9-41A2-B1B0-E849F918D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25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8FE-9AE4-4491-97F2-C7D2EA4EB5A4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E09E-39A9-41A2-B1B0-E849F918D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4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8FE-9AE4-4491-97F2-C7D2EA4EB5A4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E09E-39A9-41A2-B1B0-E849F918D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5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8FE-9AE4-4491-97F2-C7D2EA4EB5A4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9E09E-39A9-41A2-B1B0-E849F918D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60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8C8FE-9AE4-4491-97F2-C7D2EA4EB5A4}" type="datetimeFigureOut">
              <a:rPr lang="en-US" smtClean="0"/>
              <a:t>3/22/2015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9E09E-39A9-41A2-B1B0-E849F918D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2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Fungsi_matematika" TargetMode="External"/><Relationship Id="rId2" Type="http://schemas.openxmlformats.org/officeDocument/2006/relationships/hyperlink" Target="http://id.wikipedia.org/wiki/Matematik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d.wikipedia.org/wiki/Turunan" TargetMode="External"/><Relationship Id="rId4" Type="http://schemas.openxmlformats.org/officeDocument/2006/relationships/hyperlink" Target="http://id.wikipedia.org/wiki/Deret_%28matematika%29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Polinomial_Taylor" TargetMode="External"/><Relationship Id="rId2" Type="http://schemas.openxmlformats.org/officeDocument/2006/relationships/hyperlink" Target="http://id.wikipedia.org/wiki/Limi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Inggris" TargetMode="External"/><Relationship Id="rId2" Type="http://schemas.openxmlformats.org/officeDocument/2006/relationships/hyperlink" Target="http://id.wikipedia.org/wiki/Matematikawa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Brook_Taylor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lin_Maclaurin" TargetMode="External"/><Relationship Id="rId2" Type="http://schemas.openxmlformats.org/officeDocument/2006/relationships/hyperlink" Target="http://id.wikipedia.org/wiki/Skotlandi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d-ID" sz="9900" b="1" dirty="0" smtClean="0"/>
              <a:t>Deret Taylor</a:t>
            </a:r>
            <a:endParaRPr lang="en-US" sz="9900" dirty="0"/>
          </a:p>
        </p:txBody>
      </p:sp>
    </p:spTree>
    <p:extLst>
      <p:ext uri="{BB962C8B-B14F-4D97-AF65-F5344CB8AC3E}">
        <p14:creationId xmlns:p14="http://schemas.microsoft.com/office/powerpoint/2010/main" val="2518681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 err="1" smtClean="0"/>
              <a:t>Deret</a:t>
            </a:r>
            <a:r>
              <a:rPr lang="en-US" sz="4400" b="1" dirty="0" smtClean="0"/>
              <a:t> Taylor</a:t>
            </a:r>
            <a:r>
              <a:rPr lang="en-US" sz="4400" dirty="0" smtClean="0"/>
              <a:t> </a:t>
            </a:r>
            <a:r>
              <a:rPr lang="en-US" sz="4400" dirty="0" err="1" smtClean="0"/>
              <a:t>dalam</a:t>
            </a:r>
            <a:r>
              <a:rPr lang="en-US" sz="4400" dirty="0" smtClean="0"/>
              <a:t> </a:t>
            </a:r>
            <a:r>
              <a:rPr lang="en-US" sz="4400" dirty="0" err="1" smtClean="0">
                <a:hlinkClick r:id="rId2" tooltip="Matematika"/>
              </a:rPr>
              <a:t>matematika</a:t>
            </a:r>
            <a:r>
              <a:rPr lang="en-US" sz="4400" dirty="0" smtClean="0"/>
              <a:t> </a:t>
            </a:r>
            <a:r>
              <a:rPr lang="en-US" sz="4400" dirty="0" err="1" smtClean="0"/>
              <a:t>adalah</a:t>
            </a:r>
            <a:r>
              <a:rPr lang="en-US" sz="4400" dirty="0" smtClean="0"/>
              <a:t> </a:t>
            </a:r>
            <a:r>
              <a:rPr lang="en-US" sz="4400" dirty="0" err="1" smtClean="0"/>
              <a:t>representasi</a:t>
            </a:r>
            <a:r>
              <a:rPr lang="en-US" sz="4400" dirty="0" smtClean="0"/>
              <a:t> </a:t>
            </a:r>
            <a:r>
              <a:rPr lang="en-US" sz="4400" dirty="0" err="1" smtClean="0">
                <a:hlinkClick r:id="rId3" tooltip="Fungsi matematika"/>
              </a:rPr>
              <a:t>fungsi</a:t>
            </a:r>
            <a:r>
              <a:rPr lang="en-US" sz="4400" dirty="0" smtClean="0">
                <a:hlinkClick r:id="rId3" tooltip="Fungsi matematika"/>
              </a:rPr>
              <a:t> </a:t>
            </a:r>
            <a:r>
              <a:rPr lang="en-US" sz="4400" dirty="0" err="1" smtClean="0">
                <a:hlinkClick r:id="rId3" tooltip="Fungsi matematika"/>
              </a:rPr>
              <a:t>matematika</a:t>
            </a:r>
            <a:r>
              <a:rPr lang="en-US" sz="4400" dirty="0" smtClean="0"/>
              <a:t> </a:t>
            </a:r>
            <a:r>
              <a:rPr lang="en-US" sz="4400" dirty="0" err="1" smtClean="0"/>
              <a:t>sebagai</a:t>
            </a:r>
            <a:r>
              <a:rPr lang="en-US" sz="4400" dirty="0" smtClean="0"/>
              <a:t> </a:t>
            </a:r>
            <a:r>
              <a:rPr lang="en-US" sz="4400" dirty="0" err="1" smtClean="0">
                <a:hlinkClick r:id="rId4" tooltip="Deret (matematika)"/>
              </a:rPr>
              <a:t>jumlahan</a:t>
            </a:r>
            <a:r>
              <a:rPr lang="en-US" sz="4400" dirty="0" smtClean="0">
                <a:hlinkClick r:id="rId4" tooltip="Deret (matematika)"/>
              </a:rPr>
              <a:t> </a:t>
            </a:r>
            <a:r>
              <a:rPr lang="en-US" sz="4400" dirty="0" err="1" smtClean="0">
                <a:hlinkClick r:id="rId4" tooltip="Deret (matematika)"/>
              </a:rPr>
              <a:t>tak</a:t>
            </a:r>
            <a:r>
              <a:rPr lang="en-US" sz="4400" dirty="0" smtClean="0">
                <a:hlinkClick r:id="rId4" tooltip="Deret (matematika)"/>
              </a:rPr>
              <a:t> </a:t>
            </a:r>
            <a:r>
              <a:rPr lang="en-US" sz="4400" dirty="0" err="1" smtClean="0">
                <a:hlinkClick r:id="rId4" tooltip="Deret (matematika)"/>
              </a:rPr>
              <a:t>hingga</a:t>
            </a:r>
            <a:r>
              <a:rPr lang="en-US" sz="4400" dirty="0" smtClean="0"/>
              <a:t> </a:t>
            </a:r>
            <a:r>
              <a:rPr lang="en-US" sz="4400" dirty="0" err="1" smtClean="0"/>
              <a:t>dari</a:t>
            </a:r>
            <a:r>
              <a:rPr lang="en-US" sz="4400" dirty="0" smtClean="0"/>
              <a:t> </a:t>
            </a:r>
            <a:r>
              <a:rPr lang="en-US" sz="4400" dirty="0" err="1" smtClean="0"/>
              <a:t>suku-suku</a:t>
            </a:r>
            <a:r>
              <a:rPr lang="en-US" sz="4400" dirty="0" smtClean="0"/>
              <a:t> yang </a:t>
            </a:r>
            <a:r>
              <a:rPr lang="en-US" sz="4400" dirty="0" err="1" smtClean="0"/>
              <a:t>nilainya</a:t>
            </a:r>
            <a:r>
              <a:rPr lang="en-US" sz="4400" dirty="0" smtClean="0"/>
              <a:t> </a:t>
            </a:r>
            <a:r>
              <a:rPr lang="en-US" sz="4400" dirty="0" err="1" smtClean="0"/>
              <a:t>dihitung</a:t>
            </a:r>
            <a:r>
              <a:rPr lang="en-US" sz="4400" dirty="0" smtClean="0"/>
              <a:t> </a:t>
            </a:r>
            <a:r>
              <a:rPr lang="en-US" sz="4400" dirty="0" err="1" smtClean="0"/>
              <a:t>dari</a:t>
            </a:r>
            <a:r>
              <a:rPr lang="en-US" sz="4400" dirty="0" smtClean="0"/>
              <a:t> </a:t>
            </a:r>
            <a:r>
              <a:rPr lang="en-US" sz="4400" dirty="0" err="1" smtClean="0">
                <a:hlinkClick r:id="rId5" tooltip="Turunan"/>
              </a:rPr>
              <a:t>turunan</a:t>
            </a:r>
            <a:r>
              <a:rPr lang="en-US" sz="4400" dirty="0" smtClean="0"/>
              <a:t> </a:t>
            </a:r>
            <a:r>
              <a:rPr lang="en-US" sz="4400" dirty="0" err="1" smtClean="0"/>
              <a:t>fungsi</a:t>
            </a:r>
            <a:r>
              <a:rPr lang="en-US" sz="4400" dirty="0" smtClean="0"/>
              <a:t> </a:t>
            </a:r>
            <a:r>
              <a:rPr lang="en-US" sz="4400" dirty="0" err="1" smtClean="0"/>
              <a:t>tersebut</a:t>
            </a:r>
            <a:r>
              <a:rPr lang="en-US" sz="4400" dirty="0" smtClean="0"/>
              <a:t> di </a:t>
            </a:r>
            <a:r>
              <a:rPr lang="en-US" sz="4400" dirty="0" err="1" smtClean="0"/>
              <a:t>suatu</a:t>
            </a:r>
            <a:r>
              <a:rPr lang="en-US" sz="4400" dirty="0" smtClean="0"/>
              <a:t> </a:t>
            </a:r>
            <a:r>
              <a:rPr lang="en-US" sz="4400" dirty="0" err="1" smtClean="0"/>
              <a:t>titik</a:t>
            </a:r>
            <a:r>
              <a:rPr lang="en-US" sz="44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65976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err="1" smtClean="0"/>
              <a:t>Deret</a:t>
            </a:r>
            <a:r>
              <a:rPr lang="en-US" sz="6600" dirty="0" smtClean="0"/>
              <a:t> </a:t>
            </a:r>
            <a:r>
              <a:rPr lang="en-US" sz="6600" dirty="0" err="1" smtClean="0"/>
              <a:t>ini</a:t>
            </a:r>
            <a:r>
              <a:rPr lang="en-US" sz="6600" dirty="0" smtClean="0"/>
              <a:t> </a:t>
            </a:r>
            <a:r>
              <a:rPr lang="en-US" sz="6600" dirty="0" err="1" smtClean="0"/>
              <a:t>dapat</a:t>
            </a:r>
            <a:r>
              <a:rPr lang="en-US" sz="6600" dirty="0" smtClean="0"/>
              <a:t> </a:t>
            </a:r>
            <a:r>
              <a:rPr lang="en-US" sz="6600" dirty="0" err="1" smtClean="0"/>
              <a:t>dianggap</a:t>
            </a:r>
            <a:r>
              <a:rPr lang="en-US" sz="6600" dirty="0" smtClean="0"/>
              <a:t> </a:t>
            </a:r>
            <a:r>
              <a:rPr lang="en-US" sz="6600" dirty="0" err="1" smtClean="0"/>
              <a:t>sebagai</a:t>
            </a:r>
            <a:r>
              <a:rPr lang="en-US" sz="6600" dirty="0" smtClean="0"/>
              <a:t> </a:t>
            </a:r>
            <a:r>
              <a:rPr lang="en-US" sz="6600" dirty="0" smtClean="0">
                <a:hlinkClick r:id="rId2" tooltip="Limit"/>
              </a:rPr>
              <a:t>limit</a:t>
            </a:r>
            <a:r>
              <a:rPr lang="en-US" sz="6600" dirty="0" smtClean="0"/>
              <a:t> </a:t>
            </a:r>
            <a:r>
              <a:rPr lang="en-US" sz="6600" dirty="0" err="1" smtClean="0">
                <a:hlinkClick r:id="rId3" tooltip="Polinomial Taylor"/>
              </a:rPr>
              <a:t>polinomial</a:t>
            </a:r>
            <a:r>
              <a:rPr lang="en-US" sz="6600" dirty="0" smtClean="0">
                <a:hlinkClick r:id="rId3" tooltip="Polinomial Taylor"/>
              </a:rPr>
              <a:t> Taylor</a:t>
            </a:r>
            <a:r>
              <a:rPr lang="en-US" sz="6600" dirty="0" smtClean="0"/>
              <a:t>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187032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err="1" smtClean="0"/>
              <a:t>Deret</a:t>
            </a:r>
            <a:r>
              <a:rPr lang="en-US" sz="5500" dirty="0" smtClean="0"/>
              <a:t> Taylor </a:t>
            </a:r>
            <a:r>
              <a:rPr lang="en-US" sz="5500" dirty="0" err="1" smtClean="0"/>
              <a:t>mendapat</a:t>
            </a:r>
            <a:r>
              <a:rPr lang="en-US" sz="5500" dirty="0" smtClean="0"/>
              <a:t> </a:t>
            </a:r>
            <a:r>
              <a:rPr lang="en-US" sz="5500" dirty="0" err="1" smtClean="0"/>
              <a:t>nama</a:t>
            </a:r>
            <a:r>
              <a:rPr lang="en-US" sz="5500" dirty="0" smtClean="0"/>
              <a:t> </a:t>
            </a:r>
            <a:r>
              <a:rPr lang="en-US" sz="5500" dirty="0" err="1" smtClean="0"/>
              <a:t>dari</a:t>
            </a:r>
            <a:r>
              <a:rPr lang="en-US" sz="5500" dirty="0" smtClean="0"/>
              <a:t> </a:t>
            </a:r>
            <a:r>
              <a:rPr lang="en-US" sz="5500" dirty="0" err="1" smtClean="0">
                <a:hlinkClick r:id="rId2" tooltip="Matematikawan"/>
              </a:rPr>
              <a:t>matematikawan</a:t>
            </a:r>
            <a:r>
              <a:rPr lang="en-US" sz="5500" dirty="0" smtClean="0"/>
              <a:t> </a:t>
            </a:r>
            <a:r>
              <a:rPr lang="en-US" sz="5500" dirty="0" err="1" smtClean="0">
                <a:hlinkClick r:id="rId3" tooltip="Inggris"/>
              </a:rPr>
              <a:t>Inggris</a:t>
            </a:r>
            <a:r>
              <a:rPr lang="en-US" sz="5500" dirty="0" smtClean="0"/>
              <a:t> </a:t>
            </a:r>
            <a:r>
              <a:rPr lang="en-US" sz="5500" dirty="0" smtClean="0">
                <a:hlinkClick r:id="rId4" tooltip="en:Brook Taylor"/>
              </a:rPr>
              <a:t>Brook Taylor</a:t>
            </a:r>
            <a:r>
              <a:rPr lang="en-US" sz="5500" dirty="0" smtClean="0"/>
              <a:t>.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1978979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 smtClean="0"/>
              <a:t>Bila</a:t>
            </a:r>
            <a:r>
              <a:rPr lang="en-US" sz="4400" dirty="0" smtClean="0"/>
              <a:t> </a:t>
            </a:r>
            <a:r>
              <a:rPr lang="en-US" sz="4400" dirty="0" err="1" smtClean="0"/>
              <a:t>deret</a:t>
            </a:r>
            <a:r>
              <a:rPr lang="en-US" sz="4400" dirty="0" smtClean="0"/>
              <a:t> </a:t>
            </a:r>
            <a:r>
              <a:rPr lang="en-US" sz="4400" dirty="0" err="1" smtClean="0"/>
              <a:t>tersebut</a:t>
            </a:r>
            <a:r>
              <a:rPr lang="en-US" sz="4400" dirty="0" smtClean="0"/>
              <a:t> </a:t>
            </a:r>
            <a:r>
              <a:rPr lang="en-US" sz="4400" dirty="0" err="1" smtClean="0"/>
              <a:t>terpusat</a:t>
            </a:r>
            <a:r>
              <a:rPr lang="en-US" sz="4400" dirty="0" smtClean="0"/>
              <a:t> di </a:t>
            </a:r>
            <a:r>
              <a:rPr lang="en-US" sz="4400" dirty="0" err="1" smtClean="0"/>
              <a:t>titik</a:t>
            </a:r>
            <a:r>
              <a:rPr lang="en-US" sz="4400" dirty="0" smtClean="0"/>
              <a:t> </a:t>
            </a:r>
            <a:r>
              <a:rPr lang="en-US" sz="4400" dirty="0" err="1" smtClean="0"/>
              <a:t>nol</a:t>
            </a:r>
            <a:r>
              <a:rPr lang="en-US" sz="4400" dirty="0" smtClean="0"/>
              <a:t>, </a:t>
            </a:r>
            <a:r>
              <a:rPr lang="en-US" sz="4400" dirty="0" err="1" smtClean="0"/>
              <a:t>deret</a:t>
            </a:r>
            <a:r>
              <a:rPr lang="en-US" sz="4400" dirty="0" smtClean="0"/>
              <a:t> </a:t>
            </a:r>
            <a:r>
              <a:rPr lang="en-US" sz="4400" dirty="0" err="1" smtClean="0"/>
              <a:t>tersebut</a:t>
            </a:r>
            <a:r>
              <a:rPr lang="en-US" sz="4400" dirty="0" smtClean="0"/>
              <a:t> </a:t>
            </a:r>
            <a:r>
              <a:rPr lang="en-US" sz="4400" dirty="0" err="1" smtClean="0"/>
              <a:t>dinamakan</a:t>
            </a:r>
            <a:r>
              <a:rPr lang="en-US" sz="4400" dirty="0" smtClean="0"/>
              <a:t> </a:t>
            </a:r>
            <a:r>
              <a:rPr lang="en-US" sz="4400" dirty="0" err="1" smtClean="0"/>
              <a:t>sebagai</a:t>
            </a:r>
            <a:r>
              <a:rPr lang="en-US" sz="4400" dirty="0" smtClean="0"/>
              <a:t> </a:t>
            </a:r>
            <a:r>
              <a:rPr lang="en-US" sz="4400" b="1" dirty="0" err="1" smtClean="0"/>
              <a:t>deret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Maclaurin</a:t>
            </a:r>
            <a:r>
              <a:rPr lang="en-US" sz="4400" dirty="0" smtClean="0"/>
              <a:t>, </a:t>
            </a:r>
            <a:r>
              <a:rPr lang="en-US" sz="4400" dirty="0" err="1" smtClean="0"/>
              <a:t>dari</a:t>
            </a:r>
            <a:r>
              <a:rPr lang="en-US" sz="4400" dirty="0" smtClean="0"/>
              <a:t> </a:t>
            </a:r>
            <a:r>
              <a:rPr lang="en-US" sz="4400" dirty="0" err="1" smtClean="0"/>
              <a:t>nama</a:t>
            </a:r>
            <a:r>
              <a:rPr lang="en-US" sz="4400" dirty="0" smtClean="0"/>
              <a:t> </a:t>
            </a:r>
            <a:r>
              <a:rPr lang="en-US" sz="4400" dirty="0" err="1" smtClean="0"/>
              <a:t>matematikawan</a:t>
            </a:r>
            <a:r>
              <a:rPr lang="en-US" sz="4400" dirty="0" smtClean="0"/>
              <a:t> </a:t>
            </a:r>
            <a:r>
              <a:rPr lang="en-US" sz="4400" dirty="0" err="1" smtClean="0">
                <a:hlinkClick r:id="rId2" tooltip="Skotlandia"/>
              </a:rPr>
              <a:t>Skotlandia</a:t>
            </a:r>
            <a:r>
              <a:rPr lang="en-US" sz="4400" dirty="0" smtClean="0"/>
              <a:t> </a:t>
            </a:r>
            <a:r>
              <a:rPr lang="en-US" sz="4400" dirty="0" smtClean="0">
                <a:hlinkClick r:id="rId3" tooltip="en:Colin Maclaurin"/>
              </a:rPr>
              <a:t>Colin </a:t>
            </a:r>
            <a:r>
              <a:rPr lang="en-US" sz="4400" dirty="0" err="1" smtClean="0">
                <a:hlinkClick r:id="rId3" tooltip="en:Colin Maclaurin"/>
              </a:rPr>
              <a:t>Maclaurin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20400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67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Deret Taylor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Deret Taylor</dc:title>
  <dc:creator>LENOVO</dc:creator>
  <cp:lastModifiedBy>LENOVO</cp:lastModifiedBy>
  <cp:revision>5</cp:revision>
  <dcterms:created xsi:type="dcterms:W3CDTF">2015-03-22T03:12:30Z</dcterms:created>
  <dcterms:modified xsi:type="dcterms:W3CDTF">2015-03-22T03:21:22Z</dcterms:modified>
</cp:coreProperties>
</file>