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3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6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7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1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6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8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6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1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636C-89E5-485B-86D0-BA293005DF8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2A04-917D-4DDC-B922-F464568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9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utational_science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itial_value_problem" TargetMode="External"/><Relationship Id="rId5" Type="http://schemas.openxmlformats.org/officeDocument/2006/relationships/hyperlink" Target="http://en.wikipedia.org/wiki/Ordinary_differential_equation" TargetMode="External"/><Relationship Id="rId4" Type="http://schemas.openxmlformats.org/officeDocument/2006/relationships/hyperlink" Target="http://en.wikipedia.org/wiki/Numerical_analysi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umerical_ordinary_differential_equations" TargetMode="External"/><Relationship Id="rId2" Type="http://schemas.openxmlformats.org/officeDocument/2006/relationships/hyperlink" Target="http://en.wikipedia.org/wiki/Explicit_and_implicit_metho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unge%E2%80%93Kutta_metho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stitutionum_calculi_integralis" TargetMode="External"/><Relationship Id="rId2" Type="http://schemas.openxmlformats.org/officeDocument/2006/relationships/hyperlink" Target="http://en.wikipedia.org/wiki/Leonhard_Eul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smtClean="0"/>
              <a:t>Euler </a:t>
            </a:r>
            <a:r>
              <a:rPr lang="en-US" sz="8800" b="1" dirty="0" smtClean="0"/>
              <a:t>method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8681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In </a:t>
            </a:r>
            <a:r>
              <a:rPr lang="en-US" sz="5500" dirty="0" smtClean="0">
                <a:hlinkClick r:id="rId2" tooltip="Mathematics"/>
              </a:rPr>
              <a:t>mathematics</a:t>
            </a:r>
            <a:r>
              <a:rPr lang="en-US" sz="5500" dirty="0" smtClean="0"/>
              <a:t> and </a:t>
            </a:r>
            <a:r>
              <a:rPr lang="en-US" sz="5500" dirty="0" smtClean="0">
                <a:hlinkClick r:id="rId3" tooltip="Computational science"/>
              </a:rPr>
              <a:t>computational science</a:t>
            </a:r>
            <a:r>
              <a:rPr lang="en-US" sz="5500" dirty="0" smtClean="0"/>
              <a:t>, the </a:t>
            </a:r>
            <a:r>
              <a:rPr lang="en-US" sz="5500" b="1" dirty="0" smtClean="0"/>
              <a:t>Euler method</a:t>
            </a:r>
            <a:r>
              <a:rPr lang="en-US" sz="5500" dirty="0" smtClean="0"/>
              <a:t> is a SN-order </a:t>
            </a:r>
            <a:r>
              <a:rPr lang="en-US" sz="5500" dirty="0" smtClean="0">
                <a:hlinkClick r:id="rId4" tooltip="Numerical analysis"/>
              </a:rPr>
              <a:t>numerical</a:t>
            </a:r>
            <a:r>
              <a:rPr lang="en-US" sz="5500" dirty="0" smtClean="0"/>
              <a:t> procedure for solving </a:t>
            </a:r>
            <a:r>
              <a:rPr lang="en-US" sz="5500" dirty="0" smtClean="0">
                <a:hlinkClick r:id="rId5" tooltip="Ordinary differential equation"/>
              </a:rPr>
              <a:t>ordinary differential equations</a:t>
            </a:r>
            <a:r>
              <a:rPr lang="en-US" sz="5500" dirty="0" smtClean="0"/>
              <a:t> (ODEs) with a given </a:t>
            </a:r>
            <a:r>
              <a:rPr lang="en-US" sz="5500" dirty="0" smtClean="0">
                <a:hlinkClick r:id="rId6" tooltip="Initial value problem"/>
              </a:rPr>
              <a:t>initial value</a:t>
            </a:r>
            <a:r>
              <a:rPr lang="en-US" sz="55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620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dirty="0" smtClean="0"/>
              <a:t>It is the most basic </a:t>
            </a:r>
            <a:r>
              <a:rPr lang="en-US" sz="5500" dirty="0" smtClean="0">
                <a:hlinkClick r:id="rId2" tooltip="Explicit and implicit methods"/>
              </a:rPr>
              <a:t>explicit method</a:t>
            </a:r>
            <a:r>
              <a:rPr lang="en-US" sz="5500" dirty="0" smtClean="0"/>
              <a:t> for </a:t>
            </a:r>
            <a:r>
              <a:rPr lang="en-US" sz="5500" dirty="0" smtClean="0">
                <a:hlinkClick r:id="rId3" tooltip="Numerical ordinary differential equations"/>
              </a:rPr>
              <a:t>numerical integration of ordinary differential equations</a:t>
            </a:r>
            <a:r>
              <a:rPr lang="en-US" sz="5500" dirty="0" smtClean="0"/>
              <a:t> and is the simplest </a:t>
            </a:r>
            <a:r>
              <a:rPr lang="en-US" sz="5500" dirty="0" err="1" smtClean="0">
                <a:hlinkClick r:id="rId4" tooltip="Runge–Kutta method"/>
              </a:rPr>
              <a:t>Runge</a:t>
            </a:r>
            <a:r>
              <a:rPr lang="en-US" sz="5500" dirty="0" smtClean="0">
                <a:hlinkClick r:id="rId4" tooltip="Runge–Kutta method"/>
              </a:rPr>
              <a:t>–</a:t>
            </a:r>
            <a:r>
              <a:rPr lang="en-US" sz="5500" dirty="0" err="1" smtClean="0">
                <a:hlinkClick r:id="rId4" tooltip="Runge–Kutta method"/>
              </a:rPr>
              <a:t>Kutta</a:t>
            </a:r>
            <a:r>
              <a:rPr lang="en-US" sz="5500" dirty="0" smtClean="0">
                <a:hlinkClick r:id="rId4" tooltip="Runge–Kutta method"/>
              </a:rPr>
              <a:t> method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49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dirty="0" smtClean="0"/>
              <a:t>The Euler method is named after </a:t>
            </a:r>
            <a:r>
              <a:rPr lang="en-US" sz="5500" dirty="0" smtClean="0">
                <a:hlinkClick r:id="rId2" tooltip="Leonhard Euler"/>
              </a:rPr>
              <a:t>Leonhard Euler</a:t>
            </a:r>
            <a:r>
              <a:rPr lang="en-US" sz="5500" dirty="0" smtClean="0"/>
              <a:t>, who treated it in his book </a:t>
            </a:r>
            <a:r>
              <a:rPr lang="en-US" sz="5500" i="1" dirty="0" err="1" smtClean="0">
                <a:hlinkClick r:id="rId3" tooltip="Institutionum calculi integralis"/>
              </a:rPr>
              <a:t>Institutionum</a:t>
            </a:r>
            <a:r>
              <a:rPr lang="en-US" sz="5500" i="1" dirty="0" smtClean="0">
                <a:hlinkClick r:id="rId3" tooltip="Institutionum calculi integralis"/>
              </a:rPr>
              <a:t> calculi </a:t>
            </a:r>
            <a:r>
              <a:rPr lang="en-US" sz="5500" i="1" dirty="0" err="1" smtClean="0">
                <a:hlinkClick r:id="rId3" tooltip="Institutionum calculi integralis"/>
              </a:rPr>
              <a:t>integralis</a:t>
            </a:r>
            <a:r>
              <a:rPr lang="en-US" sz="5500" dirty="0" smtClean="0"/>
              <a:t> (published 1768–70).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80069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 Euler method is a first-order method, which means that the local error (error per step) is proportional to the square of the step size, and the global error (error at a given time) is proportional to the step size.</a:t>
            </a:r>
          </a:p>
        </p:txBody>
      </p:sp>
    </p:spTree>
    <p:extLst>
      <p:ext uri="{BB962C8B-B14F-4D97-AF65-F5344CB8AC3E}">
        <p14:creationId xmlns:p14="http://schemas.microsoft.com/office/powerpoint/2010/main" val="93786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The Euler method often serves as the basis to construct more complex methods.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6388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134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Euler method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Euler method</dc:title>
  <dc:creator>LENOVO</dc:creator>
  <cp:lastModifiedBy>LENOVO</cp:lastModifiedBy>
  <cp:revision>6</cp:revision>
  <dcterms:created xsi:type="dcterms:W3CDTF">2015-04-02T01:08:32Z</dcterms:created>
  <dcterms:modified xsi:type="dcterms:W3CDTF">2015-04-02T01:14:16Z</dcterms:modified>
</cp:coreProperties>
</file>