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3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4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FDEC3-CEA0-4CA6-988B-13A5C2A949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AF08-EECA-413C-B18C-65EEC0D58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Infinite.html" TargetMode="External"/><Relationship Id="rId2" Type="http://schemas.openxmlformats.org/officeDocument/2006/relationships/hyperlink" Target="http://mathworld.wolfram.com/DefiniteIntegra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world.wolfram.com/RiemannIntegral.html" TargetMode="External"/><Relationship Id="rId5" Type="http://schemas.openxmlformats.org/officeDocument/2006/relationships/hyperlink" Target="http://mathworld.wolfram.com/Infinity.html" TargetMode="External"/><Relationship Id="rId4" Type="http://schemas.openxmlformats.org/officeDocument/2006/relationships/hyperlink" Target="http://mathworld.wolfram.com/Integr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700" b="1" dirty="0" smtClean="0"/>
              <a:t>Improper Integral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76008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An improper integral is a </a:t>
            </a:r>
            <a:r>
              <a:rPr lang="en-US" sz="4400" dirty="0" smtClean="0">
                <a:hlinkClick r:id="rId2"/>
              </a:rPr>
              <a:t>definite integral</a:t>
            </a:r>
            <a:r>
              <a:rPr lang="en-US" sz="4400" dirty="0" smtClean="0"/>
              <a:t> that has either or both limits </a:t>
            </a:r>
            <a:r>
              <a:rPr lang="en-US" sz="4400" dirty="0" smtClean="0">
                <a:hlinkClick r:id="rId3"/>
              </a:rPr>
              <a:t>infinite</a:t>
            </a:r>
            <a:r>
              <a:rPr lang="en-US" sz="4400" dirty="0" smtClean="0"/>
              <a:t> or an </a:t>
            </a:r>
            <a:r>
              <a:rPr lang="en-US" sz="4400" dirty="0" smtClean="0">
                <a:hlinkClick r:id="rId4"/>
              </a:rPr>
              <a:t>integrand</a:t>
            </a:r>
            <a:r>
              <a:rPr lang="en-US" sz="4400" dirty="0" smtClean="0"/>
              <a:t> that approaches </a:t>
            </a:r>
            <a:r>
              <a:rPr lang="en-US" sz="4400" dirty="0" smtClean="0">
                <a:hlinkClick r:id="rId5"/>
              </a:rPr>
              <a:t>infinity</a:t>
            </a:r>
            <a:r>
              <a:rPr lang="en-US" sz="4400" dirty="0" smtClean="0"/>
              <a:t> at one or more points in the range of integration. Improper integrals cannot be computed using a normal </a:t>
            </a:r>
            <a:r>
              <a:rPr lang="en-US" sz="4400" dirty="0" smtClean="0">
                <a:hlinkClick r:id="rId6"/>
              </a:rPr>
              <a:t>Riemann integral</a:t>
            </a:r>
            <a:r>
              <a:rPr lang="en-US" sz="4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892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Improper Integral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Improper Integral</dc:title>
  <dc:creator>LENOVO</dc:creator>
  <cp:lastModifiedBy>LENOVO</cp:lastModifiedBy>
  <cp:revision>1</cp:revision>
  <dcterms:created xsi:type="dcterms:W3CDTF">2015-04-02T01:34:23Z</dcterms:created>
  <dcterms:modified xsi:type="dcterms:W3CDTF">2015-04-02T01:36:32Z</dcterms:modified>
</cp:coreProperties>
</file>