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9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7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78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82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9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5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9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30C7-40B2-4E57-927B-E4C8F803E652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6A8A9-F6CB-482F-B7B4-52455BD5B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elp:IPA_for_English" TargetMode="External"/><Relationship Id="rId7" Type="http://schemas.openxmlformats.org/officeDocument/2006/relationships/hyperlink" Target="http://en.wikipedia.org/wiki/Vector-valued_function" TargetMode="External"/><Relationship Id="rId2" Type="http://schemas.openxmlformats.org/officeDocument/2006/relationships/hyperlink" Target="http://en.wikipedia.org/wiki/Vector_calcul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artial_derivative" TargetMode="External"/><Relationship Id="rId5" Type="http://schemas.openxmlformats.org/officeDocument/2006/relationships/hyperlink" Target="http://en.wikipedia.org/wiki/Matrix_%28mathematics%29" TargetMode="External"/><Relationship Id="rId4" Type="http://schemas.openxmlformats.org/officeDocument/2006/relationships/hyperlink" Target="http://en.wikipedia.org/wiki/Help:IPA_for_English#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900" b="1" dirty="0" err="1" smtClean="0"/>
              <a:t>Jacobian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39873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In </a:t>
            </a:r>
            <a:r>
              <a:rPr lang="en-US" sz="4400" dirty="0" smtClean="0">
                <a:hlinkClick r:id="rId2" tooltip="Vector calculus"/>
              </a:rPr>
              <a:t>vector calculus</a:t>
            </a:r>
            <a:r>
              <a:rPr lang="en-US" sz="4400" dirty="0" smtClean="0"/>
              <a:t>, the </a:t>
            </a:r>
            <a:r>
              <a:rPr lang="en-US" sz="4400" b="1" dirty="0" err="1" smtClean="0"/>
              <a:t>Jacobian</a:t>
            </a:r>
            <a:r>
              <a:rPr lang="en-US" sz="4400" b="1" dirty="0" smtClean="0"/>
              <a:t> matrix</a:t>
            </a:r>
            <a:r>
              <a:rPr lang="en-US" sz="4400" dirty="0" smtClean="0"/>
              <a:t> (</a:t>
            </a:r>
            <a:r>
              <a:rPr lang="en-US" sz="4400" dirty="0" smtClean="0">
                <a:hlinkClick r:id="rId3" tooltip="Help:IPA for English"/>
              </a:rPr>
              <a:t>/</a:t>
            </a:r>
            <a:r>
              <a:rPr lang="en-US" sz="4400" dirty="0" err="1" smtClean="0">
                <a:effectLst/>
                <a:hlinkClick r:id="rId4" tooltip="Help:IPA for English"/>
              </a:rPr>
              <a:t>dʒɨˈkoʊbiən</a:t>
            </a:r>
            <a:r>
              <a:rPr lang="en-US" sz="4400" dirty="0" smtClean="0">
                <a:hlinkClick r:id="rId3" tooltip="Help:IPA for English"/>
              </a:rPr>
              <a:t>/</a:t>
            </a:r>
            <a:r>
              <a:rPr lang="en-US" sz="4400" dirty="0" smtClean="0"/>
              <a:t>, </a:t>
            </a:r>
            <a:r>
              <a:rPr lang="en-US" sz="4400" dirty="0" smtClean="0">
                <a:hlinkClick r:id="rId3" tooltip="Help:IPA for English"/>
              </a:rPr>
              <a:t>/</a:t>
            </a:r>
            <a:r>
              <a:rPr lang="en-US" sz="4400" dirty="0" err="1" smtClean="0">
                <a:effectLst/>
                <a:hlinkClick r:id="rId4" tooltip="Help:IPA for English"/>
              </a:rPr>
              <a:t>jɨˈkoʊbiən</a:t>
            </a:r>
            <a:r>
              <a:rPr lang="en-US" sz="4400" dirty="0" smtClean="0">
                <a:hlinkClick r:id="rId3" tooltip="Help:IPA for English"/>
              </a:rPr>
              <a:t>/</a:t>
            </a:r>
            <a:r>
              <a:rPr lang="en-US" sz="4400" dirty="0" smtClean="0"/>
              <a:t>) is the </a:t>
            </a:r>
            <a:r>
              <a:rPr lang="en-US" sz="4400" dirty="0" smtClean="0">
                <a:hlinkClick r:id="rId5" tooltip="Matrix (mathematics)"/>
              </a:rPr>
              <a:t>matrix</a:t>
            </a:r>
            <a:r>
              <a:rPr lang="en-US" sz="4400" dirty="0" smtClean="0"/>
              <a:t> of all first-order </a:t>
            </a:r>
            <a:r>
              <a:rPr lang="en-US" sz="4400" dirty="0" smtClean="0">
                <a:hlinkClick r:id="rId6" tooltip="Partial derivative"/>
              </a:rPr>
              <a:t>partial derivatives</a:t>
            </a:r>
            <a:r>
              <a:rPr lang="en-US" sz="4400" dirty="0" smtClean="0"/>
              <a:t> of a </a:t>
            </a:r>
            <a:r>
              <a:rPr lang="en-US" sz="4400" dirty="0" smtClean="0">
                <a:hlinkClick r:id="rId7" tooltip="Vector-valued function"/>
              </a:rPr>
              <a:t>vector-valued function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919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Jacobian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Jacobian</dc:title>
  <dc:creator>LENOVO</dc:creator>
  <cp:lastModifiedBy>LENOVO</cp:lastModifiedBy>
  <cp:revision>1</cp:revision>
  <dcterms:created xsi:type="dcterms:W3CDTF">2015-04-02T01:46:11Z</dcterms:created>
  <dcterms:modified xsi:type="dcterms:W3CDTF">2015-04-02T01:47:30Z</dcterms:modified>
</cp:coreProperties>
</file>