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0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7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0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6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7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3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9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5317-ECD8-47B9-ADED-06F0156585E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C78C6-F766-416B-BA86-BDDC2489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9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thematical_mode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thematical_optimiz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near" TargetMode="External"/><Relationship Id="rId7" Type="http://schemas.openxmlformats.org/officeDocument/2006/relationships/hyperlink" Target="http://en.wikipedia.org/wiki/Constraint_(mathematics)" TargetMode="External"/><Relationship Id="rId2" Type="http://schemas.openxmlformats.org/officeDocument/2006/relationships/hyperlink" Target="http://en.wikipedia.org/wiki/Mathematical_optim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near_inequality" TargetMode="External"/><Relationship Id="rId5" Type="http://schemas.openxmlformats.org/officeDocument/2006/relationships/hyperlink" Target="http://en.wikipedia.org/wiki/Linear_equality" TargetMode="External"/><Relationship Id="rId4" Type="http://schemas.openxmlformats.org/officeDocument/2006/relationships/hyperlink" Target="http://en.wikipedia.org/wiki/Objective_func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vex_polytope" TargetMode="External"/><Relationship Id="rId2" Type="http://schemas.openxmlformats.org/officeDocument/2006/relationships/hyperlink" Target="http://en.wikipedia.org/wiki/Feasible_reg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Half-space_(geometry)" TargetMode="External"/><Relationship Id="rId4" Type="http://schemas.openxmlformats.org/officeDocument/2006/relationships/hyperlink" Target="http://en.wikipedia.org/wiki/Intersection_(mathematics)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ffine_function" TargetMode="External"/><Relationship Id="rId2" Type="http://schemas.openxmlformats.org/officeDocument/2006/relationships/hyperlink" Target="http://en.wikipedia.org/wiki/Real_numb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lgorith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Linear programming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7549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Linear programming</a:t>
            </a:r>
            <a:r>
              <a:rPr lang="en-US" dirty="0" smtClean="0"/>
              <a:t> (</a:t>
            </a:r>
            <a:r>
              <a:rPr lang="en-US" b="1" dirty="0" smtClean="0"/>
              <a:t>LP</a:t>
            </a:r>
            <a:r>
              <a:rPr lang="en-US" dirty="0" smtClean="0"/>
              <a:t>; also called </a:t>
            </a:r>
            <a:r>
              <a:rPr lang="en-US" b="1" dirty="0" smtClean="0"/>
              <a:t>linear optimization</a:t>
            </a:r>
            <a:r>
              <a:rPr lang="en-US" dirty="0" smtClean="0"/>
              <a:t>) is a method to achieve the best outcome (such as maximum profit or lowest cost) in a </a:t>
            </a:r>
            <a:r>
              <a:rPr lang="en-US" dirty="0" smtClean="0">
                <a:hlinkClick r:id="rId2" tooltip="Mathematical model"/>
              </a:rPr>
              <a:t>mathematical model</a:t>
            </a:r>
            <a:r>
              <a:rPr lang="en-US" dirty="0" smtClean="0"/>
              <a:t> whose requirements are represented by linear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364175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Linear programming is a special case of mathematical programming (</a:t>
            </a:r>
            <a:r>
              <a:rPr lang="en-US" sz="5500" dirty="0" smtClean="0">
                <a:hlinkClick r:id="rId2" tooltip="Mathematical optimization"/>
              </a:rPr>
              <a:t>mathematical optimization</a:t>
            </a:r>
            <a:r>
              <a:rPr lang="en-US" sz="55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8242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More formally, linear programming is a technique for the </a:t>
            </a:r>
            <a:r>
              <a:rPr lang="en-US" sz="4400" dirty="0" smtClean="0">
                <a:hlinkClick r:id="rId2" tooltip="Mathematical optimization"/>
              </a:rPr>
              <a:t>optimization</a:t>
            </a:r>
            <a:r>
              <a:rPr lang="en-US" sz="4400" dirty="0" smtClean="0"/>
              <a:t> of a </a:t>
            </a:r>
            <a:r>
              <a:rPr lang="en-US" sz="4400" dirty="0" smtClean="0">
                <a:hlinkClick r:id="rId3" tooltip="Linear"/>
              </a:rPr>
              <a:t>linear</a:t>
            </a:r>
            <a:r>
              <a:rPr lang="en-US" sz="4400" dirty="0" smtClean="0"/>
              <a:t> </a:t>
            </a:r>
            <a:r>
              <a:rPr lang="en-US" sz="4400" dirty="0" smtClean="0">
                <a:hlinkClick r:id="rId4" tooltip="Objective function"/>
              </a:rPr>
              <a:t>objective function</a:t>
            </a:r>
            <a:r>
              <a:rPr lang="en-US" sz="4400" dirty="0" smtClean="0"/>
              <a:t>, subject to </a:t>
            </a:r>
            <a:r>
              <a:rPr lang="en-US" sz="4400" dirty="0" smtClean="0">
                <a:hlinkClick r:id="rId5" tooltip="Linear equality"/>
              </a:rPr>
              <a:t>linear equality</a:t>
            </a:r>
            <a:r>
              <a:rPr lang="en-US" sz="4400" dirty="0" smtClean="0"/>
              <a:t> and </a:t>
            </a:r>
            <a:r>
              <a:rPr lang="en-US" sz="4400" dirty="0" smtClean="0">
                <a:hlinkClick r:id="rId6" tooltip="Linear inequality"/>
              </a:rPr>
              <a:t>linear inequality</a:t>
            </a:r>
            <a:r>
              <a:rPr lang="en-US" sz="4400" dirty="0" smtClean="0"/>
              <a:t> </a:t>
            </a:r>
            <a:r>
              <a:rPr lang="en-US" sz="4400" dirty="0" smtClean="0">
                <a:hlinkClick r:id="rId7" tooltip="Constraint (mathematics)"/>
              </a:rPr>
              <a:t>constraints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630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Its </a:t>
            </a:r>
            <a:r>
              <a:rPr lang="en-US" sz="4400" dirty="0" smtClean="0">
                <a:hlinkClick r:id="rId2" tooltip="Feasible region"/>
              </a:rPr>
              <a:t>feasible region</a:t>
            </a:r>
            <a:r>
              <a:rPr lang="en-US" sz="4400" dirty="0" smtClean="0"/>
              <a:t> is a </a:t>
            </a:r>
            <a:r>
              <a:rPr lang="en-US" sz="4400" dirty="0" smtClean="0">
                <a:hlinkClick r:id="rId3" tooltip="Convex polytope"/>
              </a:rPr>
              <a:t>convex </a:t>
            </a:r>
            <a:r>
              <a:rPr lang="en-US" sz="4400" dirty="0" err="1" smtClean="0">
                <a:hlinkClick r:id="rId3" tooltip="Convex polytope"/>
              </a:rPr>
              <a:t>polytope</a:t>
            </a:r>
            <a:r>
              <a:rPr lang="en-US" sz="4400" dirty="0" smtClean="0"/>
              <a:t>, which is a set defined as the </a:t>
            </a:r>
            <a:r>
              <a:rPr lang="en-US" sz="4400" dirty="0" smtClean="0">
                <a:hlinkClick r:id="rId4" tooltip="Intersection (mathematics)"/>
              </a:rPr>
              <a:t>intersection</a:t>
            </a:r>
            <a:r>
              <a:rPr lang="en-US" sz="4400" dirty="0" smtClean="0"/>
              <a:t> of finitely many </a:t>
            </a:r>
            <a:r>
              <a:rPr lang="en-US" sz="4400" dirty="0" smtClean="0">
                <a:hlinkClick r:id="rId5" tooltip="Half-space (geometry)"/>
              </a:rPr>
              <a:t>half spaces</a:t>
            </a:r>
            <a:r>
              <a:rPr lang="en-US" sz="4400" dirty="0" smtClean="0"/>
              <a:t>, each of which is defined by a linear inequality.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1651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Its objective function is a </a:t>
            </a:r>
            <a:r>
              <a:rPr lang="en-US" sz="5500" dirty="0" smtClean="0">
                <a:hlinkClick r:id="rId2" tooltip="Real number"/>
              </a:rPr>
              <a:t>real</a:t>
            </a:r>
            <a:r>
              <a:rPr lang="en-US" sz="5500" dirty="0" smtClean="0"/>
              <a:t>-valued </a:t>
            </a:r>
            <a:r>
              <a:rPr lang="en-US" sz="5500" dirty="0" smtClean="0">
                <a:hlinkClick r:id="rId3" tooltip="Affine function"/>
              </a:rPr>
              <a:t>affine function</a:t>
            </a:r>
            <a:r>
              <a:rPr lang="en-US" sz="5500" dirty="0" smtClean="0"/>
              <a:t> defined on this polyhedron.</a:t>
            </a:r>
          </a:p>
        </p:txBody>
      </p:sp>
    </p:spTree>
    <p:extLst>
      <p:ext uri="{BB962C8B-B14F-4D97-AF65-F5344CB8AC3E}">
        <p14:creationId xmlns:p14="http://schemas.microsoft.com/office/powerpoint/2010/main" val="219142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 linear programming </a:t>
            </a:r>
            <a:r>
              <a:rPr lang="en-US" sz="4400" dirty="0" smtClean="0">
                <a:hlinkClick r:id="rId2" tooltip="Algorithm"/>
              </a:rPr>
              <a:t>algorithm</a:t>
            </a:r>
            <a:r>
              <a:rPr lang="en-US" sz="4400" dirty="0" smtClean="0"/>
              <a:t> finds a point in the polyhedron where this function has the smallest (or largest) value if such a point exists.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2245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Linear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</dc:title>
  <dc:creator>LENOVO</dc:creator>
  <cp:lastModifiedBy>LENOVO</cp:lastModifiedBy>
  <cp:revision>1</cp:revision>
  <dcterms:created xsi:type="dcterms:W3CDTF">2015-04-02T01:27:50Z</dcterms:created>
  <dcterms:modified xsi:type="dcterms:W3CDTF">2015-04-02T01:32:12Z</dcterms:modified>
</cp:coreProperties>
</file>