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7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5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2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9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7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8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6CCF-7F7F-4E67-B5AE-58AF835140A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01DB-4B4D-4C00-BA0A-D3C673D1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1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Calculus 1 for telematics syllabus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Role and philosophy of calculus</a:t>
            </a:r>
            <a:endParaRPr lang="en-US" dirty="0" smtClean="0">
              <a:effectLst/>
            </a:endParaRPr>
          </a:p>
          <a:p>
            <a:r>
              <a:rPr lang="en-US" dirty="0"/>
              <a:t>Number theory</a:t>
            </a:r>
            <a:endParaRPr lang="en-US" dirty="0" smtClean="0">
              <a:effectLst/>
            </a:endParaRPr>
          </a:p>
          <a:p>
            <a:r>
              <a:rPr lang="en-US" dirty="0"/>
              <a:t>Continuous vs. discrete </a:t>
            </a:r>
            <a:endParaRPr lang="en-US" dirty="0" smtClean="0">
              <a:effectLst/>
            </a:endParaRPr>
          </a:p>
          <a:p>
            <a:r>
              <a:rPr lang="en-US" dirty="0"/>
              <a:t>Functions</a:t>
            </a:r>
            <a:endParaRPr lang="en-US" dirty="0" smtClean="0">
              <a:effectLst/>
            </a:endParaRPr>
          </a:p>
          <a:p>
            <a:r>
              <a:rPr lang="en-US" dirty="0"/>
              <a:t>Equations</a:t>
            </a:r>
            <a:endParaRPr lang="en-US" dirty="0" smtClean="0">
              <a:effectLst/>
            </a:endParaRPr>
          </a:p>
          <a:p>
            <a:r>
              <a:rPr lang="en-US" dirty="0"/>
              <a:t>Inequalities</a:t>
            </a:r>
            <a:endParaRPr lang="en-US" dirty="0" smtClean="0">
              <a:effectLst/>
            </a:endParaRPr>
          </a:p>
          <a:p>
            <a:r>
              <a:rPr lang="en-US" dirty="0" smtClean="0"/>
              <a:t>Graphs  </a:t>
            </a:r>
            <a:endParaRPr lang="en-US" dirty="0" smtClean="0"/>
          </a:p>
          <a:p>
            <a:r>
              <a:rPr lang="en-US"/>
              <a:t>Hangover problem</a:t>
            </a:r>
            <a:endParaRPr lang="en-US" dirty="0" smtClean="0">
              <a:effectLst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</a:t>
            </a:r>
          </a:p>
          <a:p>
            <a:r>
              <a:rPr lang="en-US" dirty="0" smtClean="0"/>
              <a:t>Derivative</a:t>
            </a:r>
            <a:endParaRPr lang="en-US" dirty="0" smtClean="0">
              <a:effectLst/>
            </a:endParaRPr>
          </a:p>
          <a:p>
            <a:r>
              <a:rPr lang="en-US" dirty="0" smtClean="0"/>
              <a:t>Integral </a:t>
            </a:r>
            <a:endParaRPr lang="en-US" dirty="0" smtClean="0">
              <a:effectLst/>
            </a:endParaRPr>
          </a:p>
          <a:p>
            <a:r>
              <a:rPr lang="en-US" dirty="0" smtClean="0"/>
              <a:t>Maximum and minimum </a:t>
            </a:r>
            <a:endParaRPr lang="en-US" dirty="0" smtClean="0">
              <a:effectLst/>
            </a:endParaRPr>
          </a:p>
          <a:p>
            <a:r>
              <a:rPr lang="en-US" dirty="0" smtClean="0"/>
              <a:t>Inflection </a:t>
            </a:r>
            <a:endParaRPr lang="en-US" dirty="0" smtClean="0">
              <a:effectLst/>
            </a:endParaRPr>
          </a:p>
          <a:p>
            <a:r>
              <a:rPr lang="en-US" dirty="0" smtClean="0"/>
              <a:t>Electric circuit calculus</a:t>
            </a:r>
            <a:endParaRPr lang="en-US" dirty="0" smtClean="0">
              <a:effectLst/>
            </a:endParaRPr>
          </a:p>
          <a:p>
            <a:r>
              <a:rPr lang="en-US" dirty="0" smtClean="0"/>
              <a:t>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152515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854"/>
    </mc:Choice>
    <mc:Fallback xmlns="">
      <p:transition spd="slow" advTm="1208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Thomas, George B </a:t>
            </a:r>
            <a:r>
              <a:rPr lang="en-US" dirty="0" err="1"/>
              <a:t>Jr</a:t>
            </a:r>
            <a:r>
              <a:rPr lang="en-US" dirty="0"/>
              <a:t> ( 2005 ), Thomas Calculus, 11</a:t>
            </a:r>
            <a:r>
              <a:rPr lang="en-US" baseline="30000" dirty="0"/>
              <a:t>th</a:t>
            </a:r>
            <a:r>
              <a:rPr lang="en-US" dirty="0"/>
              <a:t> Ed, Pearson, Addison Wesley</a:t>
            </a:r>
            <a:endParaRPr lang="en-US" dirty="0" smtClean="0">
              <a:effectLst/>
            </a:endParaRPr>
          </a:p>
          <a:p>
            <a:r>
              <a:rPr lang="en-US" dirty="0"/>
              <a:t>2. Stewart, James ( 1999 ), Calculus : Early Transcendental, 4</a:t>
            </a:r>
            <a:r>
              <a:rPr lang="en-US" baseline="30000" dirty="0"/>
              <a:t>th</a:t>
            </a:r>
            <a:r>
              <a:rPr lang="en-US" dirty="0"/>
              <a:t> Ed, Brooks Cole</a:t>
            </a:r>
            <a:endParaRPr lang="en-US" dirty="0" smtClean="0">
              <a:effectLst/>
            </a:endParaRPr>
          </a:p>
          <a:p>
            <a:r>
              <a:rPr lang="en-US" dirty="0"/>
              <a:t>3. S. T. Tan (2007). Applied mathematics: for the Managerial, Life and Social Science.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26"/>
    </mc:Choice>
    <mc:Fallback xmlns="">
      <p:transition spd="slow" advTm="6032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Calculus 1 for telematics syllabus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 for telematics syllabus</dc:title>
  <dc:creator>LENOVO</dc:creator>
  <cp:lastModifiedBy>LENOVO</cp:lastModifiedBy>
  <cp:revision>3</cp:revision>
  <dcterms:created xsi:type="dcterms:W3CDTF">2014-09-02T22:21:32Z</dcterms:created>
  <dcterms:modified xsi:type="dcterms:W3CDTF">2014-09-02T23:34:33Z</dcterms:modified>
</cp:coreProperties>
</file>