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3" r:id="rId7"/>
    <p:sldId id="272" r:id="rId8"/>
    <p:sldId id="266" r:id="rId9"/>
    <p:sldId id="263" r:id="rId10"/>
    <p:sldId id="264" r:id="rId11"/>
    <p:sldId id="275" r:id="rId12"/>
    <p:sldId id="276" r:id="rId13"/>
    <p:sldId id="265" r:id="rId14"/>
    <p:sldId id="267" r:id="rId15"/>
    <p:sldId id="268" r:id="rId16"/>
    <p:sldId id="277" r:id="rId17"/>
    <p:sldId id="269" r:id="rId18"/>
    <p:sldId id="270" r:id="rId19"/>
    <p:sldId id="271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A660-4A1A-483F-8DB8-DC146D107C7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E704-3DE8-44CB-844F-66769681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A660-4A1A-483F-8DB8-DC146D107C7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E704-3DE8-44CB-844F-66769681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8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A660-4A1A-483F-8DB8-DC146D107C7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E704-3DE8-44CB-844F-66769681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4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A660-4A1A-483F-8DB8-DC146D107C7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E704-3DE8-44CB-844F-66769681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6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A660-4A1A-483F-8DB8-DC146D107C7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E704-3DE8-44CB-844F-66769681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4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A660-4A1A-483F-8DB8-DC146D107C7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E704-3DE8-44CB-844F-66769681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19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A660-4A1A-483F-8DB8-DC146D107C7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E704-3DE8-44CB-844F-66769681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1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A660-4A1A-483F-8DB8-DC146D107C7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E704-3DE8-44CB-844F-66769681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6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A660-4A1A-483F-8DB8-DC146D107C7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E704-3DE8-44CB-844F-66769681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4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A660-4A1A-483F-8DB8-DC146D107C7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E704-3DE8-44CB-844F-66769681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1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3A660-4A1A-483F-8DB8-DC146D107C7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8E704-3DE8-44CB-844F-66769681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65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3A660-4A1A-483F-8DB8-DC146D107C7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8E704-3DE8-44CB-844F-667696810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1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/>
              <a:t>12 Lecture in calculus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400800" cy="3276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Homework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Even, odd functions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Parallel lines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Spherical coordinates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242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sz="6000" dirty="0"/>
              <a:t>Parallel lines, perpendicular lines going through the points particular lines </a:t>
            </a:r>
            <a:endParaRPr lang="en-US" sz="6000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56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45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Trigonometric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88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Transcendental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5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55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sums for integrals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76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Mid-point sums for integrals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26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sums for integrals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52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by substitution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1726929"/>
            <a:ext cx="5295900" cy="3988071"/>
          </a:xfrm>
        </p:spPr>
      </p:pic>
    </p:spTree>
    <p:extLst>
      <p:ext uri="{BB962C8B-B14F-4D97-AF65-F5344CB8AC3E}">
        <p14:creationId xmlns:p14="http://schemas.microsoft.com/office/powerpoint/2010/main" val="55575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Jacobian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4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/>
              <a:t>Homework is due 10 December 2014. It is on the web site. </a:t>
            </a:r>
            <a:endParaRPr lang="en-US" sz="8000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967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Spherical </a:t>
            </a:r>
            <a:r>
              <a:rPr lang="en-US" dirty="0" smtClean="0"/>
              <a:t>coordinates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5" y="1828800"/>
            <a:ext cx="5038725" cy="3831097"/>
          </a:xfrm>
        </p:spPr>
      </p:pic>
    </p:spTree>
    <p:extLst>
      <p:ext uri="{BB962C8B-B14F-4D97-AF65-F5344CB8AC3E}">
        <p14:creationId xmlns:p14="http://schemas.microsoft.com/office/powerpoint/2010/main" val="1151216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marL="0" indent="0">
              <a:buNone/>
            </a:pPr>
            <a:r>
              <a:rPr lang="en-US" sz="6600" dirty="0">
                <a:solidFill>
                  <a:srgbClr val="FF0000"/>
                </a:solidFill>
              </a:rPr>
              <a:t>Chess are not related to calculus, chess are related to discrete math</a:t>
            </a:r>
            <a:endParaRPr lang="en-US" sz="6600" dirty="0" smtClean="0">
              <a:solidFill>
                <a:srgbClr val="FF0000"/>
              </a:solidFill>
              <a:effectLst/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047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6600" dirty="0"/>
              <a:t>Presentations analysis</a:t>
            </a:r>
            <a:endParaRPr lang="en-US" sz="6600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70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equations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01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dirty="0" smtClean="0"/>
              <a:t>Exponential growth and decay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47942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Invariance of partial derivatives to the order of differentiation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75253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Even, odd functions (reflection, rotation)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10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107</Words>
  <Application>Microsoft Office PowerPoint</Application>
  <PresentationFormat>On-screen Show (4:3)</PresentationFormat>
  <Paragraphs>24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12 Lecture in calculus</vt:lpstr>
      <vt:lpstr>PowerPoint Presentation</vt:lpstr>
      <vt:lpstr>PowerPoint Presentation</vt:lpstr>
      <vt:lpstr>PowerPoint Presentation</vt:lpstr>
      <vt:lpstr>Differential equations (continued)</vt:lpstr>
      <vt:lpstr>PowerPoint Presentation</vt:lpstr>
      <vt:lpstr>PowerPoint Presentation</vt:lpstr>
      <vt:lpstr>Even, odd functions (reflection, rotation)</vt:lpstr>
      <vt:lpstr>Linear functions</vt:lpstr>
      <vt:lpstr>PowerPoint Presentation</vt:lpstr>
      <vt:lpstr>Quadratic functions</vt:lpstr>
      <vt:lpstr>Trigonometric functions</vt:lpstr>
      <vt:lpstr>Transcendental functions</vt:lpstr>
      <vt:lpstr>Integration</vt:lpstr>
      <vt:lpstr>Lower sums for integrals</vt:lpstr>
      <vt:lpstr>Mid-point sums for integrals</vt:lpstr>
      <vt:lpstr>Upper sums for integrals</vt:lpstr>
      <vt:lpstr>Integration by substitution</vt:lpstr>
      <vt:lpstr>Jacobian</vt:lpstr>
      <vt:lpstr>Spherical coordinates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Lecture in calculus</dc:title>
  <dc:creator>LENOVO</dc:creator>
  <cp:lastModifiedBy>LENOVO</cp:lastModifiedBy>
  <cp:revision>17</cp:revision>
  <dcterms:created xsi:type="dcterms:W3CDTF">2014-12-07T23:38:45Z</dcterms:created>
  <dcterms:modified xsi:type="dcterms:W3CDTF">2014-12-08T00:08:14Z</dcterms:modified>
</cp:coreProperties>
</file>