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1D9-05C6-4A8F-95E6-8FF6EE039094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4164-6798-4791-995A-7E77C8EE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1D9-05C6-4A8F-95E6-8FF6EE039094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4164-6798-4791-995A-7E77C8EE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1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1D9-05C6-4A8F-95E6-8FF6EE039094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4164-6798-4791-995A-7E77C8EE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3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1D9-05C6-4A8F-95E6-8FF6EE039094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4164-6798-4791-995A-7E77C8EE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0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1D9-05C6-4A8F-95E6-8FF6EE039094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4164-6798-4791-995A-7E77C8EE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1D9-05C6-4A8F-95E6-8FF6EE039094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4164-6798-4791-995A-7E77C8EE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5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1D9-05C6-4A8F-95E6-8FF6EE039094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4164-6798-4791-995A-7E77C8EE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1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1D9-05C6-4A8F-95E6-8FF6EE039094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4164-6798-4791-995A-7E77C8EE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9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1D9-05C6-4A8F-95E6-8FF6EE039094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4164-6798-4791-995A-7E77C8EE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0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1D9-05C6-4A8F-95E6-8FF6EE039094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4164-6798-4791-995A-7E77C8EE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8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1D9-05C6-4A8F-95E6-8FF6EE039094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4164-6798-4791-995A-7E77C8EE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5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271D9-05C6-4A8F-95E6-8FF6EE039094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14164-6798-4791-995A-7E77C8EE3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9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/>
              <a:t>14 Lecture in calculus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057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Revision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Missed topics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Scores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6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/>
              <a:t>R = 2F </a:t>
            </a:r>
            <a:r>
              <a:rPr lang="en-US" sz="8800" dirty="0" smtClean="0"/>
              <a:t>proof</a:t>
            </a:r>
            <a:endParaRPr lang="en-US" sz="8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183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/>
              <a:t>Scores </a:t>
            </a:r>
            <a:endParaRPr lang="en-US" sz="99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5082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9900" dirty="0" smtClean="0"/>
              <a:t>Inequalities</a:t>
            </a:r>
            <a:endParaRPr lang="en-US" sz="99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510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/>
              <a:t>Revision </a:t>
            </a:r>
            <a:r>
              <a:rPr lang="en-US" sz="8800" dirty="0" smtClean="0"/>
              <a:t>papers</a:t>
            </a:r>
            <a:endParaRPr lang="en-US" sz="8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2662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Missed astrophysics </a:t>
            </a:r>
            <a:r>
              <a:rPr lang="en-US" sz="4400" dirty="0" smtClean="0"/>
              <a:t>problems</a:t>
            </a:r>
            <a:endParaRPr lang="en-US" sz="4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3875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14 Lecture in calculus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Lecture in calculus</dc:title>
  <dc:creator>LENOVO</dc:creator>
  <cp:lastModifiedBy>LENOVO</cp:lastModifiedBy>
  <cp:revision>1</cp:revision>
  <dcterms:created xsi:type="dcterms:W3CDTF">2014-12-21T22:29:39Z</dcterms:created>
  <dcterms:modified xsi:type="dcterms:W3CDTF">2014-12-21T22:33:07Z</dcterms:modified>
</cp:coreProperties>
</file>