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71-DBBE-4255-8766-86B51C7562AC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03D5-E3E7-4953-8084-D4C7A1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5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71-DBBE-4255-8766-86B51C7562AC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03D5-E3E7-4953-8084-D4C7A1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7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71-DBBE-4255-8766-86B51C7562AC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03D5-E3E7-4953-8084-D4C7A1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7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71-DBBE-4255-8766-86B51C7562AC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03D5-E3E7-4953-8084-D4C7A1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8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71-DBBE-4255-8766-86B51C7562AC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03D5-E3E7-4953-8084-D4C7A1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3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71-DBBE-4255-8766-86B51C7562AC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03D5-E3E7-4953-8084-D4C7A1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4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71-DBBE-4255-8766-86B51C7562AC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03D5-E3E7-4953-8084-D4C7A1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5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71-DBBE-4255-8766-86B51C7562AC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03D5-E3E7-4953-8084-D4C7A1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4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71-DBBE-4255-8766-86B51C7562AC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03D5-E3E7-4953-8084-D4C7A1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5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71-DBBE-4255-8766-86B51C7562AC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03D5-E3E7-4953-8084-D4C7A1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4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71-DBBE-4255-8766-86B51C7562AC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D03D5-E3E7-4953-8084-D4C7A1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4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AC71-DBBE-4255-8766-86B51C7562AC}" type="datetimeFigureOut">
              <a:rPr lang="en-US" smtClean="0"/>
              <a:t>12/29/2014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D03D5-E3E7-4953-8084-D4C7A1D18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9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dirty="0"/>
              <a:t>15 Lecture in calculus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3622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 revision paper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Tutorials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communication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034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9900" dirty="0" smtClean="0"/>
              <a:t>Revision</a:t>
            </a:r>
            <a:endParaRPr lang="en-US" sz="99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70150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/>
              <a:t>200 km teleportation give hope to communicate much better through the satellites</a:t>
            </a:r>
          </a:p>
        </p:txBody>
      </p:sp>
    </p:spTree>
    <p:extLst>
      <p:ext uri="{BB962C8B-B14F-4D97-AF65-F5344CB8AC3E}">
        <p14:creationId xmlns:p14="http://schemas.microsoft.com/office/powerpoint/2010/main" val="3026038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Your own code (computer programs) are expected by the people from you, thus, math is very important everywhere.</a:t>
            </a:r>
          </a:p>
        </p:txBody>
      </p:sp>
    </p:spTree>
    <p:extLst>
      <p:ext uri="{BB962C8B-B14F-4D97-AF65-F5344CB8AC3E}">
        <p14:creationId xmlns:p14="http://schemas.microsoft.com/office/powerpoint/2010/main" val="2787890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Let us meet on 5, 6, 7, 8, 9, 12, 13 January 2015, check the web sites. </a:t>
            </a:r>
          </a:p>
        </p:txBody>
      </p:sp>
    </p:spTree>
    <p:extLst>
      <p:ext uri="{BB962C8B-B14F-4D97-AF65-F5344CB8AC3E}">
        <p14:creationId xmlns:p14="http://schemas.microsoft.com/office/powerpoint/2010/main" val="855032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This calculus 1 course will help you with calculus 2 course. </a:t>
            </a:r>
          </a:p>
        </p:txBody>
      </p:sp>
    </p:spTree>
    <p:extLst>
      <p:ext uri="{BB962C8B-B14F-4D97-AF65-F5344CB8AC3E}">
        <p14:creationId xmlns:p14="http://schemas.microsoft.com/office/powerpoint/2010/main" val="2799914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Total scores for each course (calculus, physics, etc.) </a:t>
            </a:r>
            <a:endParaRPr lang="en-US" sz="6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043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/>
              <a:t>Email me once a week.</a:t>
            </a:r>
          </a:p>
        </p:txBody>
      </p:sp>
    </p:spTree>
    <p:extLst>
      <p:ext uri="{BB962C8B-B14F-4D97-AF65-F5344CB8AC3E}">
        <p14:creationId xmlns:p14="http://schemas.microsoft.com/office/powerpoint/2010/main" val="138534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/>
              <a:t>Write how many times you attended tutorials.</a:t>
            </a:r>
          </a:p>
        </p:txBody>
      </p:sp>
    </p:spTree>
    <p:extLst>
      <p:ext uri="{BB962C8B-B14F-4D97-AF65-F5344CB8AC3E}">
        <p14:creationId xmlns:p14="http://schemas.microsoft.com/office/powerpoint/2010/main" val="235544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/>
              <a:t>Physics Take Home Exam must be completed if you do the physics course, deadline: 5 January 2015.</a:t>
            </a:r>
          </a:p>
        </p:txBody>
      </p:sp>
    </p:spTree>
    <p:extLst>
      <p:ext uri="{BB962C8B-B14F-4D97-AF65-F5344CB8AC3E}">
        <p14:creationId xmlns:p14="http://schemas.microsoft.com/office/powerpoint/2010/main" val="408639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 smtClean="0"/>
              <a:t>Implicit differentiation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66655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/>
              <a:t>Logistic growth of the computer power in the absence of quantum computers</a:t>
            </a:r>
          </a:p>
        </p:txBody>
      </p:sp>
    </p:spTree>
    <p:extLst>
      <p:ext uri="{BB962C8B-B14F-4D97-AF65-F5344CB8AC3E}">
        <p14:creationId xmlns:p14="http://schemas.microsoft.com/office/powerpoint/2010/main" val="412038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dirty="0"/>
              <a:t>Heaviside method for substitution in integrals</a:t>
            </a:r>
          </a:p>
        </p:txBody>
      </p:sp>
    </p:spTree>
    <p:extLst>
      <p:ext uri="{BB962C8B-B14F-4D97-AF65-F5344CB8AC3E}">
        <p14:creationId xmlns:p14="http://schemas.microsoft.com/office/powerpoint/2010/main" val="2784505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Firstly, study those topics of the subject, which are the most relevant to your major, so that you constantly practice what you study and do not forget it.</a:t>
            </a:r>
          </a:p>
        </p:txBody>
      </p:sp>
    </p:spTree>
    <p:extLst>
      <p:ext uri="{BB962C8B-B14F-4D97-AF65-F5344CB8AC3E}">
        <p14:creationId xmlns:p14="http://schemas.microsoft.com/office/powerpoint/2010/main" val="4204959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Derivative and integral in cryptography as one-way-function</a:t>
            </a:r>
          </a:p>
        </p:txBody>
      </p:sp>
    </p:spTree>
    <p:extLst>
      <p:ext uri="{BB962C8B-B14F-4D97-AF65-F5344CB8AC3E}">
        <p14:creationId xmlns:p14="http://schemas.microsoft.com/office/powerpoint/2010/main" val="422056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187</Words>
  <Application>Microsoft Office PowerPoint</Application>
  <PresentationFormat>On-screen Show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15 Lecture in calculus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Lecture in calculus</dc:title>
  <dc:creator>LENOVO</dc:creator>
  <cp:lastModifiedBy>LENOVO</cp:lastModifiedBy>
  <cp:revision>3</cp:revision>
  <dcterms:created xsi:type="dcterms:W3CDTF">2014-12-29T01:01:51Z</dcterms:created>
  <dcterms:modified xsi:type="dcterms:W3CDTF">2014-12-29T04:08:55Z</dcterms:modified>
</cp:coreProperties>
</file>