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0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7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7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3860-855E-41BE-AC7F-926E97E7237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E1B9-F9CA-4344-8FFA-25FA2DF6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mit_%28mathematics%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7 Lecture in calculus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Exams times and </a:t>
            </a:r>
            <a:r>
              <a:rPr lang="en-US" dirty="0" smtClean="0">
                <a:solidFill>
                  <a:srgbClr val="FF0000"/>
                </a:solidFill>
              </a:rPr>
              <a:t>places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Revisions 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6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times and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exams may be earlier than the usual classes at 10:30 or even at 7:45. </a:t>
            </a:r>
          </a:p>
        </p:txBody>
      </p:sp>
    </p:spTree>
    <p:extLst>
      <p:ext uri="{BB962C8B-B14F-4D97-AF65-F5344CB8AC3E}">
        <p14:creationId xmlns:p14="http://schemas.microsoft.com/office/powerpoint/2010/main" val="251476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Revisions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2912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Prove the chain rule and the inverse function derivative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Indeterminate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imits involving algebraic operations are often performed by replacing </a:t>
            </a:r>
            <a:r>
              <a:rPr lang="en-US" dirty="0" err="1" smtClean="0"/>
              <a:t>subexpressions</a:t>
            </a:r>
            <a:r>
              <a:rPr lang="en-US" dirty="0" smtClean="0"/>
              <a:t> by their </a:t>
            </a:r>
            <a:r>
              <a:rPr lang="en-US" dirty="0" smtClean="0">
                <a:hlinkClick r:id="rId2" tooltip="Limit (mathematics)"/>
              </a:rPr>
              <a:t>limits</a:t>
            </a:r>
            <a:r>
              <a:rPr lang="en-US" dirty="0" smtClean="0"/>
              <a:t>; if the expression obtained after this substitution does not give enough information to determine the original limit, it is known as an </a:t>
            </a:r>
            <a:r>
              <a:rPr lang="en-US" b="1" dirty="0" smtClean="0"/>
              <a:t>indeterminate form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7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Explain the </a:t>
            </a:r>
            <a:r>
              <a:rPr lang="en-US" dirty="0" err="1"/>
              <a:t>L'Hôpital's</a:t>
            </a:r>
            <a:r>
              <a:rPr lang="en-US" dirty="0"/>
              <a:t> rule with examples. </a:t>
            </a:r>
          </a:p>
        </p:txBody>
      </p:sp>
    </p:spTree>
    <p:extLst>
      <p:ext uri="{BB962C8B-B14F-4D97-AF65-F5344CB8AC3E}">
        <p14:creationId xmlns:p14="http://schemas.microsoft.com/office/powerpoint/2010/main" val="352874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7 Lecture in calculus</vt:lpstr>
      <vt:lpstr>Exams times and places</vt:lpstr>
      <vt:lpstr>Revisions</vt:lpstr>
      <vt:lpstr>PowerPoint Presentation</vt:lpstr>
      <vt:lpstr>Indeterminate 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Lecture in calculus</dc:title>
  <dc:creator>LENOVO</dc:creator>
  <cp:lastModifiedBy>LENOVO</cp:lastModifiedBy>
  <cp:revision>7</cp:revision>
  <dcterms:created xsi:type="dcterms:W3CDTF">2014-11-03T03:23:02Z</dcterms:created>
  <dcterms:modified xsi:type="dcterms:W3CDTF">2014-11-03T03:33:53Z</dcterms:modified>
</cp:coreProperties>
</file>