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5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6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1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2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7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2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4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7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6236-0164-4AC3-B2D2-B1514FD23C71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681E-C1CC-468A-A20D-8606C2AFB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6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8 Lecture in calculus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9812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Mid-Term Exam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Publications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152613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1. Prove the main derivatives and integrals.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/>
              <a:t>2. Why is calculus important for computing?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/>
              <a:t>3. Read the Mid-Term Exams instructions.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/>
              <a:t>4. Try to attend the extra classes on Monday morning 10 November.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/>
              <a:t>5. Make something publishable out of your Mid-Term Exam paper. 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/>
              <a:t>6. Use the Mid-Term Exam work for your projects in calculus.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/>
              <a:t>7. Try to use English language as much as possible in calculus.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en-US" dirty="0"/>
              <a:t>8. Answer the questions which are not in the Mid-Term Exam after 17.11.2014.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b="1" dirty="0"/>
              <a:t>Deadline: 18.11.2014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58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8 Lecture in calculus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Lecture in calculus</dc:title>
  <dc:creator>LENOVO</dc:creator>
  <cp:lastModifiedBy>LENOVO</cp:lastModifiedBy>
  <cp:revision>1</cp:revision>
  <dcterms:created xsi:type="dcterms:W3CDTF">2014-11-09T04:01:48Z</dcterms:created>
  <dcterms:modified xsi:type="dcterms:W3CDTF">2014-11-09T04:03:55Z</dcterms:modified>
</cp:coreProperties>
</file>