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5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4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3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5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9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9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5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507C-9E6F-4E50-8942-91B9DE8DFAE5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66E1E-7A71-4779-8A8C-A368D61C0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7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300" b="1" dirty="0"/>
              <a:t>Additional 15.2 Lecture in calculus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Revision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Line integral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9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Inverse function derivative general expression and specific examples </a:t>
            </a:r>
          </a:p>
        </p:txBody>
      </p:sp>
    </p:spTree>
    <p:extLst>
      <p:ext uri="{BB962C8B-B14F-4D97-AF65-F5344CB8AC3E}">
        <p14:creationId xmlns:p14="http://schemas.microsoft.com/office/powerpoint/2010/main" val="365345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Circumference length and circle area equations proofs using integrals.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830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Additional 15.2 Lecture in calculus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15.2 Lecture in calculus</dc:title>
  <dc:creator>LENOVO</dc:creator>
  <cp:lastModifiedBy>LENOVO</cp:lastModifiedBy>
  <cp:revision>1</cp:revision>
  <dcterms:created xsi:type="dcterms:W3CDTF">2015-01-05T01:47:54Z</dcterms:created>
  <dcterms:modified xsi:type="dcterms:W3CDTF">2015-01-05T01:50:43Z</dcterms:modified>
</cp:coreProperties>
</file>